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51206400" cx="512064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128">
          <p15:clr>
            <a:srgbClr val="A4A3A4"/>
          </p15:clr>
        </p15:guide>
        <p15:guide id="2" pos="16128">
          <p15:clr>
            <a:srgbClr val="A4A3A4"/>
          </p15:clr>
        </p15:guide>
      </p15:sldGuideLst>
    </p:ext>
    <p:ext uri="http://customooxmlschemas.google.com/">
      <go:slidesCustomData xmlns:go="http://customooxmlschemas.google.com/" r:id="rId7" roundtripDataSignature="AMtx7mib/TuhpXWsdEXigUSOD+i6lUPO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128" orient="horz"/>
        <p:guide pos="161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3450" y="767575"/>
            <a:ext cx="473310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9925" y="4861425"/>
            <a:ext cx="5679425" cy="46055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9925" y="4861425"/>
            <a:ext cx="56794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83450" y="767575"/>
            <a:ext cx="473310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840480" y="8380311"/>
            <a:ext cx="43525440" cy="178274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3600"/>
              <a:buFont typeface="Calibri"/>
              <a:buNone/>
              <a:defRPr sz="3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6400800" y="26895216"/>
            <a:ext cx="38404801" cy="123630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5600"/>
              </a:spcBef>
              <a:spcAft>
                <a:spcPts val="0"/>
              </a:spcAft>
              <a:buClr>
                <a:schemeClr val="dk1"/>
              </a:buClr>
              <a:buSzPts val="13440"/>
              <a:buNone/>
              <a:defRPr sz="13439"/>
            </a:lvl1pPr>
            <a:lvl2pPr lvl="1" algn="ctr">
              <a:lnSpc>
                <a:spcPct val="90000"/>
              </a:lnSpc>
              <a:spcBef>
                <a:spcPts val="2800"/>
              </a:spcBef>
              <a:spcAft>
                <a:spcPts val="0"/>
              </a:spcAft>
              <a:buClr>
                <a:schemeClr val="dk1"/>
              </a:buClr>
              <a:buSzPts val="11200"/>
              <a:buNone/>
              <a:defRPr sz="11200"/>
            </a:lvl2pPr>
            <a:lvl3pPr lvl="2" algn="ctr">
              <a:lnSpc>
                <a:spcPct val="90000"/>
              </a:lnSpc>
              <a:spcBef>
                <a:spcPts val="2800"/>
              </a:spcBef>
              <a:spcAft>
                <a:spcPts val="0"/>
              </a:spcAft>
              <a:buClr>
                <a:schemeClr val="dk1"/>
              </a:buClr>
              <a:buSzPts val="10080"/>
              <a:buNone/>
              <a:defRPr sz="10080"/>
            </a:lvl3pPr>
            <a:lvl4pPr lvl="3" algn="ctr">
              <a:lnSpc>
                <a:spcPct val="90000"/>
              </a:lnSpc>
              <a:spcBef>
                <a:spcPts val="2800"/>
              </a:spcBef>
              <a:spcAft>
                <a:spcPts val="0"/>
              </a:spcAft>
              <a:buClr>
                <a:schemeClr val="dk1"/>
              </a:buClr>
              <a:buSzPts val="8960"/>
              <a:buNone/>
              <a:defRPr sz="8960"/>
            </a:lvl4pPr>
            <a:lvl5pPr lvl="4" algn="ctr">
              <a:lnSpc>
                <a:spcPct val="90000"/>
              </a:lnSpc>
              <a:spcBef>
                <a:spcPts val="2800"/>
              </a:spcBef>
              <a:spcAft>
                <a:spcPts val="0"/>
              </a:spcAft>
              <a:buClr>
                <a:schemeClr val="dk1"/>
              </a:buClr>
              <a:buSzPts val="8960"/>
              <a:buNone/>
              <a:defRPr sz="8960"/>
            </a:lvl5pPr>
            <a:lvl6pPr lvl="5" algn="ctr">
              <a:lnSpc>
                <a:spcPct val="90000"/>
              </a:lnSpc>
              <a:spcBef>
                <a:spcPts val="2800"/>
              </a:spcBef>
              <a:spcAft>
                <a:spcPts val="0"/>
              </a:spcAft>
              <a:buClr>
                <a:schemeClr val="dk1"/>
              </a:buClr>
              <a:buSzPts val="8960"/>
              <a:buNone/>
              <a:defRPr sz="8960"/>
            </a:lvl6pPr>
            <a:lvl7pPr lvl="6" algn="ctr">
              <a:lnSpc>
                <a:spcPct val="90000"/>
              </a:lnSpc>
              <a:spcBef>
                <a:spcPts val="2800"/>
              </a:spcBef>
              <a:spcAft>
                <a:spcPts val="0"/>
              </a:spcAft>
              <a:buClr>
                <a:schemeClr val="dk1"/>
              </a:buClr>
              <a:buSzPts val="8960"/>
              <a:buNone/>
              <a:defRPr sz="8960"/>
            </a:lvl7pPr>
            <a:lvl8pPr lvl="7" algn="ctr">
              <a:lnSpc>
                <a:spcPct val="90000"/>
              </a:lnSpc>
              <a:spcBef>
                <a:spcPts val="2800"/>
              </a:spcBef>
              <a:spcAft>
                <a:spcPts val="0"/>
              </a:spcAft>
              <a:buClr>
                <a:schemeClr val="dk1"/>
              </a:buClr>
              <a:buSzPts val="8960"/>
              <a:buNone/>
              <a:defRPr sz="8960"/>
            </a:lvl8pPr>
            <a:lvl9pPr lvl="8" algn="ctr">
              <a:lnSpc>
                <a:spcPct val="90000"/>
              </a:lnSpc>
              <a:spcBef>
                <a:spcPts val="2800"/>
              </a:spcBef>
              <a:spcAft>
                <a:spcPts val="0"/>
              </a:spcAft>
              <a:buClr>
                <a:schemeClr val="dk1"/>
              </a:buClr>
              <a:buSzPts val="8960"/>
              <a:buNone/>
              <a:defRPr sz="8960"/>
            </a:lvl9pPr>
          </a:lstStyle>
          <a:p/>
        </p:txBody>
      </p:sp>
      <p:sp>
        <p:nvSpPr>
          <p:cNvPr id="14" name="Google Shape;14;p3"/>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520440" y="2726278"/>
            <a:ext cx="44165520" cy="98975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358204" y="7793570"/>
            <a:ext cx="32489991" cy="441655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71" name="Google Shape;71;p12"/>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0467744" y="18903106"/>
            <a:ext cx="43395058" cy="110413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935056" y="8181766"/>
            <a:ext cx="43395058" cy="324840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77" name="Google Shape;77;p13"/>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520440" y="2726278"/>
            <a:ext cx="44165520" cy="98975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3520440" y="13631334"/>
            <a:ext cx="44165520" cy="324899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20" name="Google Shape;20;p4"/>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493773" y="12766055"/>
            <a:ext cx="44165520" cy="213004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3600"/>
              <a:buFont typeface="Calibri"/>
              <a:buNone/>
              <a:defRPr sz="3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3493773" y="34268003"/>
            <a:ext cx="44165520" cy="112013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sz="13439">
                <a:solidFill>
                  <a:schemeClr val="dk1"/>
                </a:solidFill>
              </a:defRPr>
            </a:lvl1pPr>
            <a:lvl2pPr indent="-228600" lvl="1" marL="914400" algn="l">
              <a:lnSpc>
                <a:spcPct val="90000"/>
              </a:lnSpc>
              <a:spcBef>
                <a:spcPts val="2800"/>
              </a:spcBef>
              <a:spcAft>
                <a:spcPts val="0"/>
              </a:spcAft>
              <a:buClr>
                <a:srgbClr val="888888"/>
              </a:buClr>
              <a:buSzPts val="11200"/>
              <a:buNone/>
              <a:defRPr sz="11200">
                <a:solidFill>
                  <a:srgbClr val="888888"/>
                </a:solidFill>
              </a:defRPr>
            </a:lvl2pPr>
            <a:lvl3pPr indent="-228600" lvl="2" marL="1371600" algn="l">
              <a:lnSpc>
                <a:spcPct val="90000"/>
              </a:lnSpc>
              <a:spcBef>
                <a:spcPts val="2800"/>
              </a:spcBef>
              <a:spcAft>
                <a:spcPts val="0"/>
              </a:spcAft>
              <a:buClr>
                <a:srgbClr val="888888"/>
              </a:buClr>
              <a:buSzPts val="10080"/>
              <a:buNone/>
              <a:defRPr sz="10080">
                <a:solidFill>
                  <a:srgbClr val="888888"/>
                </a:solidFill>
              </a:defRPr>
            </a:lvl3pPr>
            <a:lvl4pPr indent="-228600" lvl="3" marL="1828800" algn="l">
              <a:lnSpc>
                <a:spcPct val="90000"/>
              </a:lnSpc>
              <a:spcBef>
                <a:spcPts val="2800"/>
              </a:spcBef>
              <a:spcAft>
                <a:spcPts val="0"/>
              </a:spcAft>
              <a:buClr>
                <a:srgbClr val="888888"/>
              </a:buClr>
              <a:buSzPts val="8960"/>
              <a:buNone/>
              <a:defRPr sz="8960">
                <a:solidFill>
                  <a:srgbClr val="888888"/>
                </a:solidFill>
              </a:defRPr>
            </a:lvl4pPr>
            <a:lvl5pPr indent="-228600" lvl="4" marL="2286000" algn="l">
              <a:lnSpc>
                <a:spcPct val="90000"/>
              </a:lnSpc>
              <a:spcBef>
                <a:spcPts val="2800"/>
              </a:spcBef>
              <a:spcAft>
                <a:spcPts val="0"/>
              </a:spcAft>
              <a:buClr>
                <a:srgbClr val="888888"/>
              </a:buClr>
              <a:buSzPts val="8960"/>
              <a:buNone/>
              <a:defRPr sz="8960">
                <a:solidFill>
                  <a:srgbClr val="888888"/>
                </a:solidFill>
              </a:defRPr>
            </a:lvl5pPr>
            <a:lvl6pPr indent="-228600" lvl="5" marL="2743200" algn="l">
              <a:lnSpc>
                <a:spcPct val="90000"/>
              </a:lnSpc>
              <a:spcBef>
                <a:spcPts val="2800"/>
              </a:spcBef>
              <a:spcAft>
                <a:spcPts val="0"/>
              </a:spcAft>
              <a:buClr>
                <a:srgbClr val="888888"/>
              </a:buClr>
              <a:buSzPts val="8960"/>
              <a:buNone/>
              <a:defRPr sz="8960">
                <a:solidFill>
                  <a:srgbClr val="888888"/>
                </a:solidFill>
              </a:defRPr>
            </a:lvl6pPr>
            <a:lvl7pPr indent="-228600" lvl="6" marL="3200400" algn="l">
              <a:lnSpc>
                <a:spcPct val="90000"/>
              </a:lnSpc>
              <a:spcBef>
                <a:spcPts val="2800"/>
              </a:spcBef>
              <a:spcAft>
                <a:spcPts val="0"/>
              </a:spcAft>
              <a:buClr>
                <a:srgbClr val="888888"/>
              </a:buClr>
              <a:buSzPts val="8960"/>
              <a:buNone/>
              <a:defRPr sz="8960">
                <a:solidFill>
                  <a:srgbClr val="888888"/>
                </a:solidFill>
              </a:defRPr>
            </a:lvl7pPr>
            <a:lvl8pPr indent="-228600" lvl="7" marL="3657600" algn="l">
              <a:lnSpc>
                <a:spcPct val="90000"/>
              </a:lnSpc>
              <a:spcBef>
                <a:spcPts val="2800"/>
              </a:spcBef>
              <a:spcAft>
                <a:spcPts val="0"/>
              </a:spcAft>
              <a:buClr>
                <a:srgbClr val="888888"/>
              </a:buClr>
              <a:buSzPts val="8960"/>
              <a:buNone/>
              <a:defRPr sz="8960">
                <a:solidFill>
                  <a:srgbClr val="888888"/>
                </a:solidFill>
              </a:defRPr>
            </a:lvl8pPr>
            <a:lvl9pPr indent="-228600" lvl="8" marL="4114800" algn="l">
              <a:lnSpc>
                <a:spcPct val="90000"/>
              </a:lnSpc>
              <a:spcBef>
                <a:spcPts val="2800"/>
              </a:spcBef>
              <a:spcAft>
                <a:spcPts val="0"/>
              </a:spcAft>
              <a:buClr>
                <a:srgbClr val="888888"/>
              </a:buClr>
              <a:buSzPts val="8960"/>
              <a:buNone/>
              <a:defRPr sz="8960">
                <a:solidFill>
                  <a:srgbClr val="888888"/>
                </a:solidFill>
              </a:defRPr>
            </a:lvl9pPr>
          </a:lstStyle>
          <a:p/>
        </p:txBody>
      </p:sp>
      <p:sp>
        <p:nvSpPr>
          <p:cNvPr id="26" name="Google Shape;26;p5"/>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520440" y="2726278"/>
            <a:ext cx="44165520" cy="98975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3520440" y="13631334"/>
            <a:ext cx="21762720" cy="324899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32" name="Google Shape;32;p6"/>
          <p:cNvSpPr txBox="1"/>
          <p:nvPr>
            <p:ph idx="2" type="body"/>
          </p:nvPr>
        </p:nvSpPr>
        <p:spPr>
          <a:xfrm>
            <a:off x="25923241" y="13631334"/>
            <a:ext cx="21762720" cy="324899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33" name="Google Shape;33;p6"/>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527110" y="2726278"/>
            <a:ext cx="44165520" cy="98975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3527115" y="12552684"/>
            <a:ext cx="21662704" cy="61518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b="1" sz="13439"/>
            </a:lvl1pPr>
            <a:lvl2pPr indent="-228600" lvl="1" marL="914400" algn="l">
              <a:lnSpc>
                <a:spcPct val="90000"/>
              </a:lnSpc>
              <a:spcBef>
                <a:spcPts val="2800"/>
              </a:spcBef>
              <a:spcAft>
                <a:spcPts val="0"/>
              </a:spcAft>
              <a:buClr>
                <a:schemeClr val="dk1"/>
              </a:buClr>
              <a:buSzPts val="11200"/>
              <a:buNone/>
              <a:defRPr b="1" sz="11200"/>
            </a:lvl2pPr>
            <a:lvl3pPr indent="-228600" lvl="2" marL="1371600" algn="l">
              <a:lnSpc>
                <a:spcPct val="90000"/>
              </a:lnSpc>
              <a:spcBef>
                <a:spcPts val="2800"/>
              </a:spcBef>
              <a:spcAft>
                <a:spcPts val="0"/>
              </a:spcAft>
              <a:buClr>
                <a:schemeClr val="dk1"/>
              </a:buClr>
              <a:buSzPts val="10080"/>
              <a:buNone/>
              <a:defRPr b="1" sz="10080"/>
            </a:lvl3pPr>
            <a:lvl4pPr indent="-228600" lvl="3" marL="1828800" algn="l">
              <a:lnSpc>
                <a:spcPct val="90000"/>
              </a:lnSpc>
              <a:spcBef>
                <a:spcPts val="2800"/>
              </a:spcBef>
              <a:spcAft>
                <a:spcPts val="0"/>
              </a:spcAft>
              <a:buClr>
                <a:schemeClr val="dk1"/>
              </a:buClr>
              <a:buSzPts val="8960"/>
              <a:buNone/>
              <a:defRPr b="1" sz="8960"/>
            </a:lvl4pPr>
            <a:lvl5pPr indent="-228600" lvl="4" marL="2286000" algn="l">
              <a:lnSpc>
                <a:spcPct val="90000"/>
              </a:lnSpc>
              <a:spcBef>
                <a:spcPts val="2800"/>
              </a:spcBef>
              <a:spcAft>
                <a:spcPts val="0"/>
              </a:spcAft>
              <a:buClr>
                <a:schemeClr val="dk1"/>
              </a:buClr>
              <a:buSzPts val="8960"/>
              <a:buNone/>
              <a:defRPr b="1" sz="8960"/>
            </a:lvl5pPr>
            <a:lvl6pPr indent="-228600" lvl="5" marL="2743200" algn="l">
              <a:lnSpc>
                <a:spcPct val="90000"/>
              </a:lnSpc>
              <a:spcBef>
                <a:spcPts val="2800"/>
              </a:spcBef>
              <a:spcAft>
                <a:spcPts val="0"/>
              </a:spcAft>
              <a:buClr>
                <a:schemeClr val="dk1"/>
              </a:buClr>
              <a:buSzPts val="8960"/>
              <a:buNone/>
              <a:defRPr b="1" sz="8960"/>
            </a:lvl6pPr>
            <a:lvl7pPr indent="-228600" lvl="6" marL="3200400" algn="l">
              <a:lnSpc>
                <a:spcPct val="90000"/>
              </a:lnSpc>
              <a:spcBef>
                <a:spcPts val="2800"/>
              </a:spcBef>
              <a:spcAft>
                <a:spcPts val="0"/>
              </a:spcAft>
              <a:buClr>
                <a:schemeClr val="dk1"/>
              </a:buClr>
              <a:buSzPts val="8960"/>
              <a:buNone/>
              <a:defRPr b="1" sz="8960"/>
            </a:lvl7pPr>
            <a:lvl8pPr indent="-228600" lvl="7" marL="3657600" algn="l">
              <a:lnSpc>
                <a:spcPct val="90000"/>
              </a:lnSpc>
              <a:spcBef>
                <a:spcPts val="2800"/>
              </a:spcBef>
              <a:spcAft>
                <a:spcPts val="0"/>
              </a:spcAft>
              <a:buClr>
                <a:schemeClr val="dk1"/>
              </a:buClr>
              <a:buSzPts val="8960"/>
              <a:buNone/>
              <a:defRPr b="1" sz="8960"/>
            </a:lvl8pPr>
            <a:lvl9pPr indent="-228600" lvl="8" marL="4114800" algn="l">
              <a:lnSpc>
                <a:spcPct val="90000"/>
              </a:lnSpc>
              <a:spcBef>
                <a:spcPts val="2800"/>
              </a:spcBef>
              <a:spcAft>
                <a:spcPts val="0"/>
              </a:spcAft>
              <a:buClr>
                <a:schemeClr val="dk1"/>
              </a:buClr>
              <a:buSzPts val="8960"/>
              <a:buNone/>
              <a:defRPr b="1" sz="8960"/>
            </a:lvl9pPr>
          </a:lstStyle>
          <a:p/>
        </p:txBody>
      </p:sp>
      <p:sp>
        <p:nvSpPr>
          <p:cNvPr id="39" name="Google Shape;39;p7"/>
          <p:cNvSpPr txBox="1"/>
          <p:nvPr>
            <p:ph idx="2" type="body"/>
          </p:nvPr>
        </p:nvSpPr>
        <p:spPr>
          <a:xfrm>
            <a:off x="3527115" y="18704559"/>
            <a:ext cx="21662704" cy="275115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40" name="Google Shape;40;p7"/>
          <p:cNvSpPr txBox="1"/>
          <p:nvPr>
            <p:ph idx="3" type="body"/>
          </p:nvPr>
        </p:nvSpPr>
        <p:spPr>
          <a:xfrm>
            <a:off x="25923244" y="12552684"/>
            <a:ext cx="21769391" cy="615187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13440"/>
              <a:buNone/>
              <a:defRPr b="1" sz="13439"/>
            </a:lvl1pPr>
            <a:lvl2pPr indent="-228600" lvl="1" marL="914400" algn="l">
              <a:lnSpc>
                <a:spcPct val="90000"/>
              </a:lnSpc>
              <a:spcBef>
                <a:spcPts val="2800"/>
              </a:spcBef>
              <a:spcAft>
                <a:spcPts val="0"/>
              </a:spcAft>
              <a:buClr>
                <a:schemeClr val="dk1"/>
              </a:buClr>
              <a:buSzPts val="11200"/>
              <a:buNone/>
              <a:defRPr b="1" sz="11200"/>
            </a:lvl2pPr>
            <a:lvl3pPr indent="-228600" lvl="2" marL="1371600" algn="l">
              <a:lnSpc>
                <a:spcPct val="90000"/>
              </a:lnSpc>
              <a:spcBef>
                <a:spcPts val="2800"/>
              </a:spcBef>
              <a:spcAft>
                <a:spcPts val="0"/>
              </a:spcAft>
              <a:buClr>
                <a:schemeClr val="dk1"/>
              </a:buClr>
              <a:buSzPts val="10080"/>
              <a:buNone/>
              <a:defRPr b="1" sz="10080"/>
            </a:lvl3pPr>
            <a:lvl4pPr indent="-228600" lvl="3" marL="1828800" algn="l">
              <a:lnSpc>
                <a:spcPct val="90000"/>
              </a:lnSpc>
              <a:spcBef>
                <a:spcPts val="2800"/>
              </a:spcBef>
              <a:spcAft>
                <a:spcPts val="0"/>
              </a:spcAft>
              <a:buClr>
                <a:schemeClr val="dk1"/>
              </a:buClr>
              <a:buSzPts val="8960"/>
              <a:buNone/>
              <a:defRPr b="1" sz="8960"/>
            </a:lvl4pPr>
            <a:lvl5pPr indent="-228600" lvl="4" marL="2286000" algn="l">
              <a:lnSpc>
                <a:spcPct val="90000"/>
              </a:lnSpc>
              <a:spcBef>
                <a:spcPts val="2800"/>
              </a:spcBef>
              <a:spcAft>
                <a:spcPts val="0"/>
              </a:spcAft>
              <a:buClr>
                <a:schemeClr val="dk1"/>
              </a:buClr>
              <a:buSzPts val="8960"/>
              <a:buNone/>
              <a:defRPr b="1" sz="8960"/>
            </a:lvl5pPr>
            <a:lvl6pPr indent="-228600" lvl="5" marL="2743200" algn="l">
              <a:lnSpc>
                <a:spcPct val="90000"/>
              </a:lnSpc>
              <a:spcBef>
                <a:spcPts val="2800"/>
              </a:spcBef>
              <a:spcAft>
                <a:spcPts val="0"/>
              </a:spcAft>
              <a:buClr>
                <a:schemeClr val="dk1"/>
              </a:buClr>
              <a:buSzPts val="8960"/>
              <a:buNone/>
              <a:defRPr b="1" sz="8960"/>
            </a:lvl6pPr>
            <a:lvl7pPr indent="-228600" lvl="6" marL="3200400" algn="l">
              <a:lnSpc>
                <a:spcPct val="90000"/>
              </a:lnSpc>
              <a:spcBef>
                <a:spcPts val="2800"/>
              </a:spcBef>
              <a:spcAft>
                <a:spcPts val="0"/>
              </a:spcAft>
              <a:buClr>
                <a:schemeClr val="dk1"/>
              </a:buClr>
              <a:buSzPts val="8960"/>
              <a:buNone/>
              <a:defRPr b="1" sz="8960"/>
            </a:lvl7pPr>
            <a:lvl8pPr indent="-228600" lvl="7" marL="3657600" algn="l">
              <a:lnSpc>
                <a:spcPct val="90000"/>
              </a:lnSpc>
              <a:spcBef>
                <a:spcPts val="2800"/>
              </a:spcBef>
              <a:spcAft>
                <a:spcPts val="0"/>
              </a:spcAft>
              <a:buClr>
                <a:schemeClr val="dk1"/>
              </a:buClr>
              <a:buSzPts val="8960"/>
              <a:buNone/>
              <a:defRPr b="1" sz="8960"/>
            </a:lvl8pPr>
            <a:lvl9pPr indent="-228600" lvl="8" marL="4114800" algn="l">
              <a:lnSpc>
                <a:spcPct val="90000"/>
              </a:lnSpc>
              <a:spcBef>
                <a:spcPts val="2800"/>
              </a:spcBef>
              <a:spcAft>
                <a:spcPts val="0"/>
              </a:spcAft>
              <a:buClr>
                <a:schemeClr val="dk1"/>
              </a:buClr>
              <a:buSzPts val="8960"/>
              <a:buNone/>
              <a:defRPr b="1" sz="8960"/>
            </a:lvl9pPr>
          </a:lstStyle>
          <a:p/>
        </p:txBody>
      </p:sp>
      <p:sp>
        <p:nvSpPr>
          <p:cNvPr id="41" name="Google Shape;41;p7"/>
          <p:cNvSpPr txBox="1"/>
          <p:nvPr>
            <p:ph idx="4" type="body"/>
          </p:nvPr>
        </p:nvSpPr>
        <p:spPr>
          <a:xfrm>
            <a:off x="25923244" y="18704559"/>
            <a:ext cx="21769391" cy="275115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5600"/>
              </a:spcBef>
              <a:spcAft>
                <a:spcPts val="0"/>
              </a:spcAft>
              <a:buClr>
                <a:schemeClr val="dk1"/>
              </a:buClr>
              <a:buSzPts val="1800"/>
              <a:buChar char="•"/>
              <a:defRPr/>
            </a:lvl1pPr>
            <a:lvl2pPr indent="-342900" lvl="1" marL="914400" algn="l">
              <a:lnSpc>
                <a:spcPct val="90000"/>
              </a:lnSpc>
              <a:spcBef>
                <a:spcPts val="2800"/>
              </a:spcBef>
              <a:spcAft>
                <a:spcPts val="0"/>
              </a:spcAft>
              <a:buClr>
                <a:schemeClr val="dk1"/>
              </a:buClr>
              <a:buSzPts val="1800"/>
              <a:buChar char="•"/>
              <a:defRPr/>
            </a:lvl2pPr>
            <a:lvl3pPr indent="-342900" lvl="2" marL="1371600" algn="l">
              <a:lnSpc>
                <a:spcPct val="90000"/>
              </a:lnSpc>
              <a:spcBef>
                <a:spcPts val="2800"/>
              </a:spcBef>
              <a:spcAft>
                <a:spcPts val="0"/>
              </a:spcAft>
              <a:buClr>
                <a:schemeClr val="dk1"/>
              </a:buClr>
              <a:buSzPts val="1800"/>
              <a:buChar char="•"/>
              <a:defRPr/>
            </a:lvl3pPr>
            <a:lvl4pPr indent="-342900" lvl="3" marL="1828800" algn="l">
              <a:lnSpc>
                <a:spcPct val="90000"/>
              </a:lnSpc>
              <a:spcBef>
                <a:spcPts val="2800"/>
              </a:spcBef>
              <a:spcAft>
                <a:spcPts val="0"/>
              </a:spcAft>
              <a:buClr>
                <a:schemeClr val="dk1"/>
              </a:buClr>
              <a:buSzPts val="1800"/>
              <a:buChar char="•"/>
              <a:defRPr/>
            </a:lvl4pPr>
            <a:lvl5pPr indent="-342900" lvl="4" marL="2286000" algn="l">
              <a:lnSpc>
                <a:spcPct val="90000"/>
              </a:lnSpc>
              <a:spcBef>
                <a:spcPts val="2800"/>
              </a:spcBef>
              <a:spcAft>
                <a:spcPts val="0"/>
              </a:spcAft>
              <a:buClr>
                <a:schemeClr val="dk1"/>
              </a:buClr>
              <a:buSzPts val="1800"/>
              <a:buChar char="•"/>
              <a:defRPr/>
            </a:lvl5pPr>
            <a:lvl6pPr indent="-342900" lvl="5" marL="2743200" algn="l">
              <a:lnSpc>
                <a:spcPct val="90000"/>
              </a:lnSpc>
              <a:spcBef>
                <a:spcPts val="2800"/>
              </a:spcBef>
              <a:spcAft>
                <a:spcPts val="0"/>
              </a:spcAft>
              <a:buClr>
                <a:schemeClr val="dk1"/>
              </a:buClr>
              <a:buSzPts val="1800"/>
              <a:buChar char="•"/>
              <a:defRPr/>
            </a:lvl6pPr>
            <a:lvl7pPr indent="-342900" lvl="6" marL="3200400" algn="l">
              <a:lnSpc>
                <a:spcPct val="90000"/>
              </a:lnSpc>
              <a:spcBef>
                <a:spcPts val="2800"/>
              </a:spcBef>
              <a:spcAft>
                <a:spcPts val="0"/>
              </a:spcAft>
              <a:buClr>
                <a:schemeClr val="dk1"/>
              </a:buClr>
              <a:buSzPts val="1800"/>
              <a:buChar char="•"/>
              <a:defRPr/>
            </a:lvl7pPr>
            <a:lvl8pPr indent="-342900" lvl="7" marL="3657600" algn="l">
              <a:lnSpc>
                <a:spcPct val="90000"/>
              </a:lnSpc>
              <a:spcBef>
                <a:spcPts val="2800"/>
              </a:spcBef>
              <a:spcAft>
                <a:spcPts val="0"/>
              </a:spcAft>
              <a:buClr>
                <a:schemeClr val="dk1"/>
              </a:buClr>
              <a:buSzPts val="1800"/>
              <a:buChar char="•"/>
              <a:defRPr/>
            </a:lvl8pPr>
            <a:lvl9pPr indent="-342900" lvl="8" marL="4114800" algn="l">
              <a:lnSpc>
                <a:spcPct val="90000"/>
              </a:lnSpc>
              <a:spcBef>
                <a:spcPts val="2800"/>
              </a:spcBef>
              <a:spcAft>
                <a:spcPts val="0"/>
              </a:spcAft>
              <a:buClr>
                <a:schemeClr val="dk1"/>
              </a:buClr>
              <a:buSzPts val="1800"/>
              <a:buChar char="•"/>
              <a:defRPr/>
            </a:lvl9pPr>
          </a:lstStyle>
          <a:p/>
        </p:txBody>
      </p:sp>
      <p:sp>
        <p:nvSpPr>
          <p:cNvPr id="42" name="Google Shape;42;p7"/>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520440" y="2726278"/>
            <a:ext cx="44165520" cy="98975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527110" y="3413760"/>
            <a:ext cx="16515397" cy="11948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7920"/>
              <a:buFont typeface="Calibri"/>
              <a:buNone/>
              <a:defRPr sz="179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21769391" y="7372785"/>
            <a:ext cx="25923240" cy="36389734"/>
          </a:xfrm>
          <a:prstGeom prst="rect">
            <a:avLst/>
          </a:prstGeom>
          <a:noFill/>
          <a:ln>
            <a:noFill/>
          </a:ln>
        </p:spPr>
        <p:txBody>
          <a:bodyPr anchorCtr="0" anchor="t" bIns="45700" lIns="91425" spcFirstLastPara="1" rIns="91425" wrap="square" tIns="45700">
            <a:normAutofit/>
          </a:bodyPr>
          <a:lstStyle>
            <a:lvl1pPr indent="-1366520" lvl="0" marL="457200" algn="l">
              <a:lnSpc>
                <a:spcPct val="90000"/>
              </a:lnSpc>
              <a:spcBef>
                <a:spcPts val="5600"/>
              </a:spcBef>
              <a:spcAft>
                <a:spcPts val="0"/>
              </a:spcAft>
              <a:buClr>
                <a:schemeClr val="dk1"/>
              </a:buClr>
              <a:buSzPts val="17920"/>
              <a:buChar char="•"/>
              <a:defRPr sz="17920"/>
            </a:lvl1pPr>
            <a:lvl2pPr indent="-1224280" lvl="1" marL="914400" algn="l">
              <a:lnSpc>
                <a:spcPct val="90000"/>
              </a:lnSpc>
              <a:spcBef>
                <a:spcPts val="2800"/>
              </a:spcBef>
              <a:spcAft>
                <a:spcPts val="0"/>
              </a:spcAft>
              <a:buClr>
                <a:schemeClr val="dk1"/>
              </a:buClr>
              <a:buSzPts val="15680"/>
              <a:buChar char="•"/>
              <a:defRPr sz="15680"/>
            </a:lvl2pPr>
            <a:lvl3pPr indent="-1082040" lvl="2" marL="1371600" algn="l">
              <a:lnSpc>
                <a:spcPct val="90000"/>
              </a:lnSpc>
              <a:spcBef>
                <a:spcPts val="2800"/>
              </a:spcBef>
              <a:spcAft>
                <a:spcPts val="0"/>
              </a:spcAft>
              <a:buClr>
                <a:schemeClr val="dk1"/>
              </a:buClr>
              <a:buSzPts val="13440"/>
              <a:buChar char="•"/>
              <a:defRPr sz="13439"/>
            </a:lvl3pPr>
            <a:lvl4pPr indent="-939800" lvl="3" marL="1828800" algn="l">
              <a:lnSpc>
                <a:spcPct val="90000"/>
              </a:lnSpc>
              <a:spcBef>
                <a:spcPts val="2800"/>
              </a:spcBef>
              <a:spcAft>
                <a:spcPts val="0"/>
              </a:spcAft>
              <a:buClr>
                <a:schemeClr val="dk1"/>
              </a:buClr>
              <a:buSzPts val="11200"/>
              <a:buChar char="•"/>
              <a:defRPr sz="11200"/>
            </a:lvl4pPr>
            <a:lvl5pPr indent="-939800" lvl="4" marL="2286000" algn="l">
              <a:lnSpc>
                <a:spcPct val="90000"/>
              </a:lnSpc>
              <a:spcBef>
                <a:spcPts val="2800"/>
              </a:spcBef>
              <a:spcAft>
                <a:spcPts val="0"/>
              </a:spcAft>
              <a:buClr>
                <a:schemeClr val="dk1"/>
              </a:buClr>
              <a:buSzPts val="11200"/>
              <a:buChar char="•"/>
              <a:defRPr sz="11200"/>
            </a:lvl5pPr>
            <a:lvl6pPr indent="-939800" lvl="5" marL="2743200" algn="l">
              <a:lnSpc>
                <a:spcPct val="90000"/>
              </a:lnSpc>
              <a:spcBef>
                <a:spcPts val="2800"/>
              </a:spcBef>
              <a:spcAft>
                <a:spcPts val="0"/>
              </a:spcAft>
              <a:buClr>
                <a:schemeClr val="dk1"/>
              </a:buClr>
              <a:buSzPts val="11200"/>
              <a:buChar char="•"/>
              <a:defRPr sz="11200"/>
            </a:lvl6pPr>
            <a:lvl7pPr indent="-939800" lvl="6" marL="3200400" algn="l">
              <a:lnSpc>
                <a:spcPct val="90000"/>
              </a:lnSpc>
              <a:spcBef>
                <a:spcPts val="2800"/>
              </a:spcBef>
              <a:spcAft>
                <a:spcPts val="0"/>
              </a:spcAft>
              <a:buClr>
                <a:schemeClr val="dk1"/>
              </a:buClr>
              <a:buSzPts val="11200"/>
              <a:buChar char="•"/>
              <a:defRPr sz="11200"/>
            </a:lvl7pPr>
            <a:lvl8pPr indent="-939800" lvl="7" marL="3657600" algn="l">
              <a:lnSpc>
                <a:spcPct val="90000"/>
              </a:lnSpc>
              <a:spcBef>
                <a:spcPts val="2800"/>
              </a:spcBef>
              <a:spcAft>
                <a:spcPts val="0"/>
              </a:spcAft>
              <a:buClr>
                <a:schemeClr val="dk1"/>
              </a:buClr>
              <a:buSzPts val="11200"/>
              <a:buChar char="•"/>
              <a:defRPr sz="11200"/>
            </a:lvl8pPr>
            <a:lvl9pPr indent="-939800" lvl="8" marL="4114800" algn="l">
              <a:lnSpc>
                <a:spcPct val="90000"/>
              </a:lnSpc>
              <a:spcBef>
                <a:spcPts val="2800"/>
              </a:spcBef>
              <a:spcAft>
                <a:spcPts val="0"/>
              </a:spcAft>
              <a:buClr>
                <a:schemeClr val="dk1"/>
              </a:buClr>
              <a:buSzPts val="11200"/>
              <a:buChar char="•"/>
              <a:defRPr sz="11200"/>
            </a:lvl9pPr>
          </a:lstStyle>
          <a:p/>
        </p:txBody>
      </p:sp>
      <p:sp>
        <p:nvSpPr>
          <p:cNvPr id="57" name="Google Shape;57;p10"/>
          <p:cNvSpPr txBox="1"/>
          <p:nvPr>
            <p:ph idx="2" type="body"/>
          </p:nvPr>
        </p:nvSpPr>
        <p:spPr>
          <a:xfrm>
            <a:off x="3527110" y="15361920"/>
            <a:ext cx="16515397" cy="284598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8960"/>
              <a:buNone/>
              <a:defRPr sz="8960"/>
            </a:lvl1pPr>
            <a:lvl2pPr indent="-228600" lvl="1" marL="914400" algn="l">
              <a:lnSpc>
                <a:spcPct val="90000"/>
              </a:lnSpc>
              <a:spcBef>
                <a:spcPts val="2800"/>
              </a:spcBef>
              <a:spcAft>
                <a:spcPts val="0"/>
              </a:spcAft>
              <a:buClr>
                <a:schemeClr val="dk1"/>
              </a:buClr>
              <a:buSzPts val="7840"/>
              <a:buNone/>
              <a:defRPr sz="7840"/>
            </a:lvl2pPr>
            <a:lvl3pPr indent="-228600" lvl="2" marL="1371600" algn="l">
              <a:lnSpc>
                <a:spcPct val="90000"/>
              </a:lnSpc>
              <a:spcBef>
                <a:spcPts val="2800"/>
              </a:spcBef>
              <a:spcAft>
                <a:spcPts val="0"/>
              </a:spcAft>
              <a:buClr>
                <a:schemeClr val="dk1"/>
              </a:buClr>
              <a:buSzPts val="6720"/>
              <a:buNone/>
              <a:defRPr sz="6719"/>
            </a:lvl3pPr>
            <a:lvl4pPr indent="-228600" lvl="3" marL="1828800" algn="l">
              <a:lnSpc>
                <a:spcPct val="90000"/>
              </a:lnSpc>
              <a:spcBef>
                <a:spcPts val="2800"/>
              </a:spcBef>
              <a:spcAft>
                <a:spcPts val="0"/>
              </a:spcAft>
              <a:buClr>
                <a:schemeClr val="dk1"/>
              </a:buClr>
              <a:buSzPts val="5600"/>
              <a:buNone/>
              <a:defRPr sz="5600"/>
            </a:lvl4pPr>
            <a:lvl5pPr indent="-228600" lvl="4" marL="2286000" algn="l">
              <a:lnSpc>
                <a:spcPct val="90000"/>
              </a:lnSpc>
              <a:spcBef>
                <a:spcPts val="2800"/>
              </a:spcBef>
              <a:spcAft>
                <a:spcPts val="0"/>
              </a:spcAft>
              <a:buClr>
                <a:schemeClr val="dk1"/>
              </a:buClr>
              <a:buSzPts val="5600"/>
              <a:buNone/>
              <a:defRPr sz="5600"/>
            </a:lvl5pPr>
            <a:lvl6pPr indent="-228600" lvl="5" marL="2743200" algn="l">
              <a:lnSpc>
                <a:spcPct val="90000"/>
              </a:lnSpc>
              <a:spcBef>
                <a:spcPts val="2800"/>
              </a:spcBef>
              <a:spcAft>
                <a:spcPts val="0"/>
              </a:spcAft>
              <a:buClr>
                <a:schemeClr val="dk1"/>
              </a:buClr>
              <a:buSzPts val="5600"/>
              <a:buNone/>
              <a:defRPr sz="5600"/>
            </a:lvl6pPr>
            <a:lvl7pPr indent="-228600" lvl="6" marL="3200400" algn="l">
              <a:lnSpc>
                <a:spcPct val="90000"/>
              </a:lnSpc>
              <a:spcBef>
                <a:spcPts val="2800"/>
              </a:spcBef>
              <a:spcAft>
                <a:spcPts val="0"/>
              </a:spcAft>
              <a:buClr>
                <a:schemeClr val="dk1"/>
              </a:buClr>
              <a:buSzPts val="5600"/>
              <a:buNone/>
              <a:defRPr sz="5600"/>
            </a:lvl7pPr>
            <a:lvl8pPr indent="-228600" lvl="7" marL="3657600" algn="l">
              <a:lnSpc>
                <a:spcPct val="90000"/>
              </a:lnSpc>
              <a:spcBef>
                <a:spcPts val="2800"/>
              </a:spcBef>
              <a:spcAft>
                <a:spcPts val="0"/>
              </a:spcAft>
              <a:buClr>
                <a:schemeClr val="dk1"/>
              </a:buClr>
              <a:buSzPts val="5600"/>
              <a:buNone/>
              <a:defRPr sz="5600"/>
            </a:lvl8pPr>
            <a:lvl9pPr indent="-228600" lvl="8" marL="4114800" algn="l">
              <a:lnSpc>
                <a:spcPct val="90000"/>
              </a:lnSpc>
              <a:spcBef>
                <a:spcPts val="2800"/>
              </a:spcBef>
              <a:spcAft>
                <a:spcPts val="0"/>
              </a:spcAft>
              <a:buClr>
                <a:schemeClr val="dk1"/>
              </a:buClr>
              <a:buSzPts val="5600"/>
              <a:buNone/>
              <a:defRPr sz="5600"/>
            </a:lvl9pPr>
          </a:lstStyle>
          <a:p/>
        </p:txBody>
      </p:sp>
      <p:sp>
        <p:nvSpPr>
          <p:cNvPr id="58" name="Google Shape;58;p10"/>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527110" y="3413760"/>
            <a:ext cx="16515397" cy="11948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7920"/>
              <a:buFont typeface="Calibri"/>
              <a:buNone/>
              <a:defRPr sz="179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21769391" y="7372785"/>
            <a:ext cx="25923240" cy="36389734"/>
          </a:xfrm>
          <a:prstGeom prst="rect">
            <a:avLst/>
          </a:prstGeom>
          <a:noFill/>
          <a:ln>
            <a:noFill/>
          </a:ln>
        </p:spPr>
      </p:sp>
      <p:sp>
        <p:nvSpPr>
          <p:cNvPr id="64" name="Google Shape;64;p11"/>
          <p:cNvSpPr txBox="1"/>
          <p:nvPr>
            <p:ph idx="1" type="body"/>
          </p:nvPr>
        </p:nvSpPr>
        <p:spPr>
          <a:xfrm>
            <a:off x="3527110" y="15361920"/>
            <a:ext cx="16515397" cy="284598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5600"/>
              </a:spcBef>
              <a:spcAft>
                <a:spcPts val="0"/>
              </a:spcAft>
              <a:buClr>
                <a:schemeClr val="dk1"/>
              </a:buClr>
              <a:buSzPts val="8960"/>
              <a:buNone/>
              <a:defRPr sz="8960"/>
            </a:lvl1pPr>
            <a:lvl2pPr indent="-228600" lvl="1" marL="914400" algn="l">
              <a:lnSpc>
                <a:spcPct val="90000"/>
              </a:lnSpc>
              <a:spcBef>
                <a:spcPts val="2800"/>
              </a:spcBef>
              <a:spcAft>
                <a:spcPts val="0"/>
              </a:spcAft>
              <a:buClr>
                <a:schemeClr val="dk1"/>
              </a:buClr>
              <a:buSzPts val="7840"/>
              <a:buNone/>
              <a:defRPr sz="7840"/>
            </a:lvl2pPr>
            <a:lvl3pPr indent="-228600" lvl="2" marL="1371600" algn="l">
              <a:lnSpc>
                <a:spcPct val="90000"/>
              </a:lnSpc>
              <a:spcBef>
                <a:spcPts val="2800"/>
              </a:spcBef>
              <a:spcAft>
                <a:spcPts val="0"/>
              </a:spcAft>
              <a:buClr>
                <a:schemeClr val="dk1"/>
              </a:buClr>
              <a:buSzPts val="6720"/>
              <a:buNone/>
              <a:defRPr sz="6719"/>
            </a:lvl3pPr>
            <a:lvl4pPr indent="-228600" lvl="3" marL="1828800" algn="l">
              <a:lnSpc>
                <a:spcPct val="90000"/>
              </a:lnSpc>
              <a:spcBef>
                <a:spcPts val="2800"/>
              </a:spcBef>
              <a:spcAft>
                <a:spcPts val="0"/>
              </a:spcAft>
              <a:buClr>
                <a:schemeClr val="dk1"/>
              </a:buClr>
              <a:buSzPts val="5600"/>
              <a:buNone/>
              <a:defRPr sz="5600"/>
            </a:lvl4pPr>
            <a:lvl5pPr indent="-228600" lvl="4" marL="2286000" algn="l">
              <a:lnSpc>
                <a:spcPct val="90000"/>
              </a:lnSpc>
              <a:spcBef>
                <a:spcPts val="2800"/>
              </a:spcBef>
              <a:spcAft>
                <a:spcPts val="0"/>
              </a:spcAft>
              <a:buClr>
                <a:schemeClr val="dk1"/>
              </a:buClr>
              <a:buSzPts val="5600"/>
              <a:buNone/>
              <a:defRPr sz="5600"/>
            </a:lvl5pPr>
            <a:lvl6pPr indent="-228600" lvl="5" marL="2743200" algn="l">
              <a:lnSpc>
                <a:spcPct val="90000"/>
              </a:lnSpc>
              <a:spcBef>
                <a:spcPts val="2800"/>
              </a:spcBef>
              <a:spcAft>
                <a:spcPts val="0"/>
              </a:spcAft>
              <a:buClr>
                <a:schemeClr val="dk1"/>
              </a:buClr>
              <a:buSzPts val="5600"/>
              <a:buNone/>
              <a:defRPr sz="5600"/>
            </a:lvl6pPr>
            <a:lvl7pPr indent="-228600" lvl="6" marL="3200400" algn="l">
              <a:lnSpc>
                <a:spcPct val="90000"/>
              </a:lnSpc>
              <a:spcBef>
                <a:spcPts val="2800"/>
              </a:spcBef>
              <a:spcAft>
                <a:spcPts val="0"/>
              </a:spcAft>
              <a:buClr>
                <a:schemeClr val="dk1"/>
              </a:buClr>
              <a:buSzPts val="5600"/>
              <a:buNone/>
              <a:defRPr sz="5600"/>
            </a:lvl7pPr>
            <a:lvl8pPr indent="-228600" lvl="7" marL="3657600" algn="l">
              <a:lnSpc>
                <a:spcPct val="90000"/>
              </a:lnSpc>
              <a:spcBef>
                <a:spcPts val="2800"/>
              </a:spcBef>
              <a:spcAft>
                <a:spcPts val="0"/>
              </a:spcAft>
              <a:buClr>
                <a:schemeClr val="dk1"/>
              </a:buClr>
              <a:buSzPts val="5600"/>
              <a:buNone/>
              <a:defRPr sz="5600"/>
            </a:lvl8pPr>
            <a:lvl9pPr indent="-228600" lvl="8" marL="4114800" algn="l">
              <a:lnSpc>
                <a:spcPct val="90000"/>
              </a:lnSpc>
              <a:spcBef>
                <a:spcPts val="2800"/>
              </a:spcBef>
              <a:spcAft>
                <a:spcPts val="0"/>
              </a:spcAft>
              <a:buClr>
                <a:schemeClr val="dk1"/>
              </a:buClr>
              <a:buSzPts val="5600"/>
              <a:buNone/>
              <a:defRPr sz="5600"/>
            </a:lvl9pPr>
          </a:lstStyle>
          <a:p/>
        </p:txBody>
      </p:sp>
      <p:sp>
        <p:nvSpPr>
          <p:cNvPr id="65" name="Google Shape;65;p11"/>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520440" y="2726278"/>
            <a:ext cx="44165520" cy="989753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4640"/>
              <a:buFont typeface="Calibri"/>
              <a:buNone/>
              <a:defRPr b="0" i="0" sz="246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3520440" y="13631334"/>
            <a:ext cx="44165520" cy="32489991"/>
          </a:xfrm>
          <a:prstGeom prst="rect">
            <a:avLst/>
          </a:prstGeom>
          <a:noFill/>
          <a:ln>
            <a:noFill/>
          </a:ln>
        </p:spPr>
        <p:txBody>
          <a:bodyPr anchorCtr="0" anchor="t" bIns="45700" lIns="91425" spcFirstLastPara="1" rIns="91425" wrap="square" tIns="45700">
            <a:normAutofit/>
          </a:bodyPr>
          <a:lstStyle>
            <a:lvl1pPr indent="-1224280" lvl="0" marL="457200" marR="0" rtl="0" algn="l">
              <a:lnSpc>
                <a:spcPct val="90000"/>
              </a:lnSpc>
              <a:spcBef>
                <a:spcPts val="5600"/>
              </a:spcBef>
              <a:spcAft>
                <a:spcPts val="0"/>
              </a:spcAft>
              <a:buClr>
                <a:schemeClr val="dk1"/>
              </a:buClr>
              <a:buSzPts val="15680"/>
              <a:buFont typeface="Arial"/>
              <a:buChar char="•"/>
              <a:defRPr b="0" i="0" sz="15680" u="none" cap="none" strike="noStrike">
                <a:solidFill>
                  <a:schemeClr val="dk1"/>
                </a:solidFill>
                <a:latin typeface="Calibri"/>
                <a:ea typeface="Calibri"/>
                <a:cs typeface="Calibri"/>
                <a:sym typeface="Calibri"/>
              </a:defRPr>
            </a:lvl1pPr>
            <a:lvl2pPr indent="-1082040" lvl="1" marL="914400" marR="0" rtl="0" algn="l">
              <a:lnSpc>
                <a:spcPct val="90000"/>
              </a:lnSpc>
              <a:spcBef>
                <a:spcPts val="2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2pPr>
            <a:lvl3pPr indent="-939800" lvl="2" marL="1371600" marR="0" rtl="0" algn="l">
              <a:lnSpc>
                <a:spcPct val="90000"/>
              </a:lnSpc>
              <a:spcBef>
                <a:spcPts val="2800"/>
              </a:spcBef>
              <a:spcAft>
                <a:spcPts val="0"/>
              </a:spcAft>
              <a:buClr>
                <a:schemeClr val="dk1"/>
              </a:buClr>
              <a:buSzPts val="11200"/>
              <a:buFont typeface="Arial"/>
              <a:buChar char="•"/>
              <a:defRPr b="0" i="0" sz="11200" u="none" cap="none" strike="noStrike">
                <a:solidFill>
                  <a:schemeClr val="dk1"/>
                </a:solidFill>
                <a:latin typeface="Calibri"/>
                <a:ea typeface="Calibri"/>
                <a:cs typeface="Calibri"/>
                <a:sym typeface="Calibri"/>
              </a:defRPr>
            </a:lvl3pPr>
            <a:lvl4pPr indent="-868680" lvl="3" marL="18288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4pPr>
            <a:lvl5pPr indent="-868680" lvl="4" marL="22860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5pPr>
            <a:lvl6pPr indent="-868679" lvl="5" marL="27432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6pPr>
            <a:lvl7pPr indent="-868679" lvl="6" marL="32004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7pPr>
            <a:lvl8pPr indent="-868679" lvl="7" marL="36576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8pPr>
            <a:lvl9pPr indent="-868679" lvl="8" marL="4114800" marR="0" rtl="0" algn="l">
              <a:lnSpc>
                <a:spcPct val="90000"/>
              </a:lnSpc>
              <a:spcBef>
                <a:spcPts val="28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520440" y="47460759"/>
            <a:ext cx="11521440" cy="272626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19"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6962120" y="47460759"/>
            <a:ext cx="17282159" cy="272626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6719"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6164519" y="47460759"/>
            <a:ext cx="11521440" cy="272626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6719" u="none" cap="none" strike="noStrike">
                <a:solidFill>
                  <a:srgbClr val="888888"/>
                </a:solidFill>
                <a:latin typeface="Calibri"/>
                <a:ea typeface="Calibri"/>
                <a:cs typeface="Calibri"/>
                <a:sym typeface="Calibri"/>
              </a:defRPr>
            </a:lvl1pPr>
            <a:lvl2pPr indent="0" lvl="1" marL="0" marR="0" rtl="0" algn="r">
              <a:spcBef>
                <a:spcPts val="0"/>
              </a:spcBef>
              <a:buNone/>
              <a:defRPr b="0" i="0" sz="6719" u="none" cap="none" strike="noStrike">
                <a:solidFill>
                  <a:srgbClr val="888888"/>
                </a:solidFill>
                <a:latin typeface="Calibri"/>
                <a:ea typeface="Calibri"/>
                <a:cs typeface="Calibri"/>
                <a:sym typeface="Calibri"/>
              </a:defRPr>
            </a:lvl2pPr>
            <a:lvl3pPr indent="0" lvl="2" marL="0" marR="0" rtl="0" algn="r">
              <a:spcBef>
                <a:spcPts val="0"/>
              </a:spcBef>
              <a:buNone/>
              <a:defRPr b="0" i="0" sz="6719" u="none" cap="none" strike="noStrike">
                <a:solidFill>
                  <a:srgbClr val="888888"/>
                </a:solidFill>
                <a:latin typeface="Calibri"/>
                <a:ea typeface="Calibri"/>
                <a:cs typeface="Calibri"/>
                <a:sym typeface="Calibri"/>
              </a:defRPr>
            </a:lvl3pPr>
            <a:lvl4pPr indent="0" lvl="3" marL="0" marR="0" rtl="0" algn="r">
              <a:spcBef>
                <a:spcPts val="0"/>
              </a:spcBef>
              <a:buNone/>
              <a:defRPr b="0" i="0" sz="6719" u="none" cap="none" strike="noStrike">
                <a:solidFill>
                  <a:srgbClr val="888888"/>
                </a:solidFill>
                <a:latin typeface="Calibri"/>
                <a:ea typeface="Calibri"/>
                <a:cs typeface="Calibri"/>
                <a:sym typeface="Calibri"/>
              </a:defRPr>
            </a:lvl4pPr>
            <a:lvl5pPr indent="0" lvl="4" marL="0" marR="0" rtl="0" algn="r">
              <a:spcBef>
                <a:spcPts val="0"/>
              </a:spcBef>
              <a:buNone/>
              <a:defRPr b="0" i="0" sz="6719" u="none" cap="none" strike="noStrike">
                <a:solidFill>
                  <a:srgbClr val="888888"/>
                </a:solidFill>
                <a:latin typeface="Calibri"/>
                <a:ea typeface="Calibri"/>
                <a:cs typeface="Calibri"/>
                <a:sym typeface="Calibri"/>
              </a:defRPr>
            </a:lvl5pPr>
            <a:lvl6pPr indent="0" lvl="5" marL="0" marR="0" rtl="0" algn="r">
              <a:spcBef>
                <a:spcPts val="0"/>
              </a:spcBef>
              <a:buNone/>
              <a:defRPr b="0" i="0" sz="6719" u="none" cap="none" strike="noStrike">
                <a:solidFill>
                  <a:srgbClr val="888888"/>
                </a:solidFill>
                <a:latin typeface="Calibri"/>
                <a:ea typeface="Calibri"/>
                <a:cs typeface="Calibri"/>
                <a:sym typeface="Calibri"/>
              </a:defRPr>
            </a:lvl6pPr>
            <a:lvl7pPr indent="0" lvl="6" marL="0" marR="0" rtl="0" algn="r">
              <a:spcBef>
                <a:spcPts val="0"/>
              </a:spcBef>
              <a:buNone/>
              <a:defRPr b="0" i="0" sz="6719" u="none" cap="none" strike="noStrike">
                <a:solidFill>
                  <a:srgbClr val="888888"/>
                </a:solidFill>
                <a:latin typeface="Calibri"/>
                <a:ea typeface="Calibri"/>
                <a:cs typeface="Calibri"/>
                <a:sym typeface="Calibri"/>
              </a:defRPr>
            </a:lvl7pPr>
            <a:lvl8pPr indent="0" lvl="7" marL="0" marR="0" rtl="0" algn="r">
              <a:spcBef>
                <a:spcPts val="0"/>
              </a:spcBef>
              <a:buNone/>
              <a:defRPr b="0" i="0" sz="6719" u="none" cap="none" strike="noStrike">
                <a:solidFill>
                  <a:srgbClr val="888888"/>
                </a:solidFill>
                <a:latin typeface="Calibri"/>
                <a:ea typeface="Calibri"/>
                <a:cs typeface="Calibri"/>
                <a:sym typeface="Calibri"/>
              </a:defRPr>
            </a:lvl8pPr>
            <a:lvl9pPr indent="0" lvl="8" marL="0" marR="0" rtl="0" algn="r">
              <a:spcBef>
                <a:spcPts val="0"/>
              </a:spcBef>
              <a:buNone/>
              <a:defRPr b="0" i="0" sz="6719"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uis.brage.unit.no/uis-xmlui/bitstream/handle/11250/2679788/Masters_Thesis__Javeria_A.pdf?sequence=3&amp;isAllowed=y" TargetMode="External"/><Relationship Id="rId4" Type="http://schemas.openxmlformats.org/officeDocument/2006/relationships/hyperlink" Target="https://arxiv.org/pdf/2009.03668.pdf"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910080" y="5989650"/>
            <a:ext cx="8808600" cy="5486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tr-TR" sz="6000"/>
              <a:t>ÖZET</a:t>
            </a:r>
            <a:br>
              <a:rPr lang="tr-TR" sz="4800"/>
            </a:br>
            <a:endParaRPr sz="4800"/>
          </a:p>
          <a:p>
            <a:pPr indent="0" lvl="0" marL="0" rtl="0" algn="ctr">
              <a:lnSpc>
                <a:spcPct val="90000"/>
              </a:lnSpc>
              <a:spcBef>
                <a:spcPts val="0"/>
              </a:spcBef>
              <a:spcAft>
                <a:spcPts val="0"/>
              </a:spcAft>
              <a:buClr>
                <a:schemeClr val="dk1"/>
              </a:buClr>
              <a:buSzPct val="125000"/>
              <a:buFont typeface="Calibri"/>
              <a:buNone/>
            </a:pPr>
            <a:r>
              <a:rPr lang="tr-TR" sz="4800"/>
              <a:t>MovieBot projesi, filmler ile ilgisi olmayan veya film seçme konusunda desteğe yardımcı olan kişilerin karar vermesinde destek olmak üzere bir robottur. </a:t>
            </a:r>
            <a:br>
              <a:rPr lang="tr-TR" sz="4800"/>
            </a:br>
            <a:br>
              <a:rPr lang="tr-TR" sz="4800"/>
            </a:br>
            <a:br>
              <a:rPr lang="tr-TR" sz="4800"/>
            </a:br>
            <a:br>
              <a:rPr lang="tr-TR" sz="4800"/>
            </a:br>
            <a:br>
              <a:rPr lang="tr-TR" sz="4800"/>
            </a:br>
            <a:endParaRPr sz="4800"/>
          </a:p>
        </p:txBody>
      </p:sp>
      <p:sp>
        <p:nvSpPr>
          <p:cNvPr id="85" name="Google Shape;85;p1"/>
          <p:cNvSpPr txBox="1"/>
          <p:nvPr/>
        </p:nvSpPr>
        <p:spPr>
          <a:xfrm>
            <a:off x="20744104" y="973200"/>
            <a:ext cx="9718200" cy="329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8000">
                <a:solidFill>
                  <a:schemeClr val="dk1"/>
                </a:solidFill>
                <a:latin typeface="Calibri"/>
                <a:ea typeface="Calibri"/>
                <a:cs typeface="Calibri"/>
                <a:sym typeface="Calibri"/>
              </a:rPr>
              <a:t>MovieBot - Film Öneren Chatbot</a:t>
            </a:r>
            <a:endParaRPr b="0" i="0" sz="8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tr-TR" sz="4800">
                <a:solidFill>
                  <a:schemeClr val="dk1"/>
                </a:solidFill>
                <a:latin typeface="Calibri"/>
                <a:ea typeface="Calibri"/>
                <a:cs typeface="Calibri"/>
                <a:sym typeface="Calibri"/>
              </a:rPr>
              <a:t>Emin Can OGUZ - 160706020</a:t>
            </a:r>
            <a:r>
              <a:rPr b="0" i="0" lang="tr-TR" sz="4000" u="none" cap="none" strike="noStrike">
                <a:solidFill>
                  <a:schemeClr val="dk1"/>
                </a:solidFill>
                <a:latin typeface="Calibri"/>
                <a:ea typeface="Calibri"/>
                <a:cs typeface="Calibri"/>
                <a:sym typeface="Calibri"/>
              </a:rPr>
              <a:t> </a:t>
            </a:r>
            <a:endParaRPr b="0" i="0" sz="4000" u="none" cap="none" strike="noStrike">
              <a:solidFill>
                <a:schemeClr val="dk1"/>
              </a:solidFill>
              <a:latin typeface="Calibri"/>
              <a:ea typeface="Calibri"/>
              <a:cs typeface="Calibri"/>
              <a:sym typeface="Calibri"/>
            </a:endParaRPr>
          </a:p>
        </p:txBody>
      </p:sp>
      <p:sp>
        <p:nvSpPr>
          <p:cNvPr id="86" name="Google Shape;86;p1"/>
          <p:cNvSpPr txBox="1"/>
          <p:nvPr/>
        </p:nvSpPr>
        <p:spPr>
          <a:xfrm>
            <a:off x="590075" y="12041725"/>
            <a:ext cx="12719700" cy="9897000"/>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Calibri"/>
              <a:buNone/>
            </a:pPr>
            <a:r>
              <a:rPr b="1" i="0" lang="tr-TR" sz="6000" u="none" cap="none" strike="noStrike">
                <a:solidFill>
                  <a:schemeClr val="dk1"/>
                </a:solidFill>
                <a:latin typeface="Calibri"/>
                <a:ea typeface="Calibri"/>
                <a:cs typeface="Calibri"/>
                <a:sym typeface="Calibri"/>
              </a:rPr>
              <a:t>GİRİŞ</a:t>
            </a:r>
            <a:endParaRPr/>
          </a:p>
          <a:p>
            <a:pPr indent="0" lvl="0" marL="0" marR="0" rtl="0" algn="l">
              <a:lnSpc>
                <a:spcPct val="90000"/>
              </a:lnSpc>
              <a:spcBef>
                <a:spcPts val="0"/>
              </a:spcBef>
              <a:spcAft>
                <a:spcPts val="0"/>
              </a:spcAft>
              <a:buClr>
                <a:schemeClr val="dk1"/>
              </a:buClr>
              <a:buSzPct val="100000"/>
              <a:buFont typeface="Calibri"/>
              <a:buNone/>
            </a:pPr>
            <a:br>
              <a:rPr b="0" i="0" lang="tr-TR" sz="4800" u="none" cap="none" strike="noStrike">
                <a:solidFill>
                  <a:schemeClr val="dk1"/>
                </a:solidFill>
                <a:latin typeface="Calibri"/>
                <a:ea typeface="Calibri"/>
                <a:cs typeface="Calibri"/>
                <a:sym typeface="Calibri"/>
              </a:rPr>
            </a:br>
            <a:r>
              <a:rPr lang="tr-TR" sz="4800">
                <a:solidFill>
                  <a:schemeClr val="dk1"/>
                </a:solidFill>
                <a:latin typeface="Calibri"/>
                <a:ea typeface="Calibri"/>
                <a:cs typeface="Calibri"/>
                <a:sym typeface="Calibri"/>
              </a:rPr>
              <a:t>Proje, kişilerin film ararken yaşadığı zaman kaybının önüne geçmek, kişilere doğru filmi bularak kendilerini film karmaşasından kurtarmak ve kolay bir film araştırma yöntemi olarak yaygın bir şekilde kullanılmasını sağlamaktadır. Mevcut projelerde kişilere çok soru sorulup kullanıcıların fazla vakitlerinin alınması nedeniyle kullanımlarının yaygın olmadığını gözlemlemekteyiz. Proje tamamlandığında kişilerin hayatına giren teknolojik bir asistan olacağını ve kararlarını etkilemekte önemli rol oynayacağını değerlendirmekteyiz. Projenin çıktısı film endüstrisi işindeki tüm şirketler tarafından internet ortamında kullanabilecektir.</a:t>
            </a:r>
            <a:endParaRPr sz="4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rPr b="0" i="0" lang="tr-TR" sz="4800" u="none" cap="none" strike="noStrike">
                <a:solidFill>
                  <a:schemeClr val="dk1"/>
                </a:solidFill>
                <a:latin typeface="Calibri"/>
                <a:ea typeface="Calibri"/>
                <a:cs typeface="Calibri"/>
                <a:sym typeface="Calibri"/>
              </a:rPr>
              <a:t> </a:t>
            </a: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87" name="Google Shape;87;p1"/>
          <p:cNvSpPr txBox="1"/>
          <p:nvPr/>
        </p:nvSpPr>
        <p:spPr>
          <a:xfrm>
            <a:off x="590076" y="22504400"/>
            <a:ext cx="14617200" cy="26451600"/>
          </a:xfrm>
          <a:prstGeom prst="rect">
            <a:avLst/>
          </a:prstGeom>
          <a:noFill/>
          <a:ln>
            <a:noFill/>
          </a:ln>
        </p:spPr>
        <p:txBody>
          <a:bodyPr anchorCtr="0" anchor="b"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dk1"/>
              </a:buClr>
              <a:buSzPct val="74257"/>
              <a:buFont typeface="Calibri"/>
              <a:buNone/>
            </a:pPr>
            <a:r>
              <a:rPr b="1" i="0" lang="tr-TR" sz="8080" u="none" cap="none" strike="noStrike">
                <a:solidFill>
                  <a:schemeClr val="dk1"/>
                </a:solidFill>
                <a:latin typeface="Calibri"/>
                <a:ea typeface="Calibri"/>
                <a:cs typeface="Calibri"/>
                <a:sym typeface="Calibri"/>
              </a:rPr>
              <a:t>YÖNTEM</a:t>
            </a:r>
            <a:endParaRPr b="0" i="0" sz="688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sz="4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sz="4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sz="4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sz="4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45260"/>
              <a:buFont typeface="Calibri"/>
              <a:buNone/>
            </a:pPr>
            <a:r>
              <a:t/>
            </a:r>
            <a:endParaRPr sz="10605">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688"/>
              <a:buFont typeface="Arial"/>
              <a:buNone/>
            </a:pPr>
            <a:r>
              <a:rPr lang="tr-TR" sz="6905">
                <a:solidFill>
                  <a:schemeClr val="dk1"/>
                </a:solidFill>
              </a:rPr>
              <a:t>Proje kişilerin hatalarını minimuma indirmek için tasarlanmıştır. Yani burada kişilerin film önerisi için harcadıkları vakti gördükten sonra kişilerin çoğu zaman gereksiz yere çok film izlediklerini gözlemledik. Bu yüzden proje kişilere kendilerine yarayan filmleri en optimum şekilde izlemeleri için tasarlanmıştır. Diğer bir yandan kişiler filmi bulduktan sonra detayları için başka sitelere geçiş yaptığını ve bu sitelerde çok vakit harcadıklarını gözlemledik. Projedeki ikinci aşaması olarak da tavsiye edilen filmlerin detayını kişiler rahatlıkla görebilecekler. Bu da hem kişiler için zamanlarını doğru kullanma hem de kişilerin gereksiz ürün almasının önüne geçmiş olacak. Chatbot un soru-cevap mekanizması şu şekilde işleyecektir:</a:t>
            </a:r>
            <a:endParaRPr sz="6905">
              <a:solidFill>
                <a:schemeClr val="dk1"/>
              </a:solidFill>
            </a:endParaRPr>
          </a:p>
          <a:p>
            <a:pPr indent="0" lvl="0" marL="0" rtl="0" algn="just">
              <a:lnSpc>
                <a:spcPct val="115000"/>
              </a:lnSpc>
              <a:spcBef>
                <a:spcPts val="0"/>
              </a:spcBef>
              <a:spcAft>
                <a:spcPts val="0"/>
              </a:spcAft>
              <a:buClr>
                <a:schemeClr val="dk1"/>
              </a:buClr>
              <a:buSzPts val="688"/>
              <a:buFont typeface="Arial"/>
              <a:buNone/>
            </a:pPr>
            <a:r>
              <a:rPr lang="tr-TR" sz="6905">
                <a:solidFill>
                  <a:schemeClr val="dk1"/>
                </a:solidFill>
              </a:rPr>
              <a:t> </a:t>
            </a:r>
            <a:endParaRPr sz="6905">
              <a:solidFill>
                <a:schemeClr val="dk1"/>
              </a:solidFill>
            </a:endParaRPr>
          </a:p>
          <a:p>
            <a:pPr indent="-228600" lvl="0" marL="457200" rtl="0" algn="just">
              <a:lnSpc>
                <a:spcPct val="115000"/>
              </a:lnSpc>
              <a:spcBef>
                <a:spcPts val="0"/>
              </a:spcBef>
              <a:spcAft>
                <a:spcPts val="0"/>
              </a:spcAft>
              <a:buClr>
                <a:schemeClr val="dk1"/>
              </a:buClr>
              <a:buSzPts val="688"/>
              <a:buFont typeface="Arial"/>
              <a:buNone/>
            </a:pPr>
            <a:r>
              <a:rPr lang="tr-TR" sz="6905">
                <a:solidFill>
                  <a:schemeClr val="dk1"/>
                </a:solidFill>
                <a:latin typeface="Calibri"/>
                <a:ea typeface="Calibri"/>
                <a:cs typeface="Calibri"/>
                <a:sym typeface="Calibri"/>
              </a:rPr>
              <a:t>●</a:t>
            </a:r>
            <a:r>
              <a:rPr lang="tr-TR" sz="6505">
                <a:solidFill>
                  <a:schemeClr val="dk1"/>
                </a:solidFill>
                <a:latin typeface="Times New Roman"/>
                <a:ea typeface="Times New Roman"/>
                <a:cs typeface="Times New Roman"/>
                <a:sym typeface="Times New Roman"/>
              </a:rPr>
              <a:t>  	</a:t>
            </a:r>
            <a:r>
              <a:rPr lang="tr-TR" sz="6905">
                <a:solidFill>
                  <a:schemeClr val="dk1"/>
                </a:solidFill>
              </a:rPr>
              <a:t>Hangi tür filmlerden hoşlanırsınız?</a:t>
            </a:r>
            <a:endParaRPr sz="6905">
              <a:solidFill>
                <a:schemeClr val="dk1"/>
              </a:solidFill>
            </a:endParaRPr>
          </a:p>
          <a:p>
            <a:pPr indent="-228600" lvl="0" marL="457200" rtl="0" algn="just">
              <a:lnSpc>
                <a:spcPct val="115000"/>
              </a:lnSpc>
              <a:spcBef>
                <a:spcPts val="0"/>
              </a:spcBef>
              <a:spcAft>
                <a:spcPts val="0"/>
              </a:spcAft>
              <a:buClr>
                <a:schemeClr val="dk1"/>
              </a:buClr>
              <a:buSzPts val="688"/>
              <a:buFont typeface="Arial"/>
              <a:buNone/>
            </a:pPr>
            <a:r>
              <a:rPr lang="tr-TR" sz="6905">
                <a:solidFill>
                  <a:schemeClr val="dk1"/>
                </a:solidFill>
                <a:latin typeface="Calibri"/>
                <a:ea typeface="Calibri"/>
                <a:cs typeface="Calibri"/>
                <a:sym typeface="Calibri"/>
              </a:rPr>
              <a:t>●</a:t>
            </a:r>
            <a:r>
              <a:rPr lang="tr-TR" sz="6505">
                <a:solidFill>
                  <a:schemeClr val="dk1"/>
                </a:solidFill>
                <a:latin typeface="Times New Roman"/>
                <a:ea typeface="Times New Roman"/>
                <a:cs typeface="Times New Roman"/>
                <a:sym typeface="Times New Roman"/>
              </a:rPr>
              <a:t>  	</a:t>
            </a:r>
            <a:r>
              <a:rPr lang="tr-TR" sz="6905">
                <a:solidFill>
                  <a:schemeClr val="dk1"/>
                </a:solidFill>
              </a:rPr>
              <a:t>İstediğiniz oyuncu var mı?</a:t>
            </a:r>
            <a:endParaRPr sz="6905">
              <a:solidFill>
                <a:schemeClr val="dk1"/>
              </a:solidFill>
            </a:endParaRPr>
          </a:p>
          <a:p>
            <a:pPr indent="-228600" lvl="0" marL="457200" rtl="0" algn="just">
              <a:lnSpc>
                <a:spcPct val="115000"/>
              </a:lnSpc>
              <a:spcBef>
                <a:spcPts val="0"/>
              </a:spcBef>
              <a:spcAft>
                <a:spcPts val="0"/>
              </a:spcAft>
              <a:buClr>
                <a:schemeClr val="dk1"/>
              </a:buClr>
              <a:buSzPts val="688"/>
              <a:buFont typeface="Arial"/>
              <a:buNone/>
            </a:pPr>
            <a:r>
              <a:rPr lang="tr-TR" sz="6905">
                <a:solidFill>
                  <a:schemeClr val="dk1"/>
                </a:solidFill>
                <a:latin typeface="Calibri"/>
                <a:ea typeface="Calibri"/>
                <a:cs typeface="Calibri"/>
                <a:sym typeface="Calibri"/>
              </a:rPr>
              <a:t>●</a:t>
            </a:r>
            <a:r>
              <a:rPr lang="tr-TR" sz="6505">
                <a:solidFill>
                  <a:schemeClr val="dk1"/>
                </a:solidFill>
                <a:latin typeface="Times New Roman"/>
                <a:ea typeface="Times New Roman"/>
                <a:cs typeface="Times New Roman"/>
                <a:sym typeface="Times New Roman"/>
              </a:rPr>
              <a:t>  	</a:t>
            </a:r>
            <a:r>
              <a:rPr lang="tr-TR" sz="6905">
                <a:solidFill>
                  <a:schemeClr val="dk1"/>
                </a:solidFill>
              </a:rPr>
              <a:t>Hangi yönetmenin filmlerini seversiniz?</a:t>
            </a:r>
            <a:endParaRPr sz="6905">
              <a:solidFill>
                <a:schemeClr val="dk1"/>
              </a:solidFill>
            </a:endParaRPr>
          </a:p>
          <a:p>
            <a:pPr indent="-228600" lvl="0" marL="457200" rtl="0" algn="just">
              <a:lnSpc>
                <a:spcPct val="115000"/>
              </a:lnSpc>
              <a:spcBef>
                <a:spcPts val="0"/>
              </a:spcBef>
              <a:spcAft>
                <a:spcPts val="0"/>
              </a:spcAft>
              <a:buClr>
                <a:schemeClr val="dk1"/>
              </a:buClr>
              <a:buSzPts val="688"/>
              <a:buFont typeface="Arial"/>
              <a:buNone/>
            </a:pPr>
            <a:r>
              <a:rPr lang="tr-TR" sz="6905">
                <a:solidFill>
                  <a:schemeClr val="dk1"/>
                </a:solidFill>
                <a:latin typeface="Calibri"/>
                <a:ea typeface="Calibri"/>
                <a:cs typeface="Calibri"/>
                <a:sym typeface="Calibri"/>
              </a:rPr>
              <a:t>●</a:t>
            </a:r>
            <a:r>
              <a:rPr lang="tr-TR" sz="6505">
                <a:solidFill>
                  <a:schemeClr val="dk1"/>
                </a:solidFill>
                <a:latin typeface="Times New Roman"/>
                <a:ea typeface="Times New Roman"/>
                <a:cs typeface="Times New Roman"/>
                <a:sym typeface="Times New Roman"/>
              </a:rPr>
              <a:t>  	</a:t>
            </a:r>
            <a:r>
              <a:rPr lang="tr-TR" sz="6905">
                <a:solidFill>
                  <a:schemeClr val="dk1"/>
                </a:solidFill>
              </a:rPr>
              <a:t>[film adı] na benzer bir film önerir misin?</a:t>
            </a:r>
            <a:endParaRPr sz="6905">
              <a:solidFill>
                <a:schemeClr val="dk1"/>
              </a:solidFill>
            </a:endParaRPr>
          </a:p>
          <a:p>
            <a:pPr indent="-228600" lvl="0" marL="457200" rtl="0" algn="just">
              <a:lnSpc>
                <a:spcPct val="115000"/>
              </a:lnSpc>
              <a:spcBef>
                <a:spcPts val="0"/>
              </a:spcBef>
              <a:spcAft>
                <a:spcPts val="0"/>
              </a:spcAft>
              <a:buClr>
                <a:schemeClr val="dk1"/>
              </a:buClr>
              <a:buSzPts val="688"/>
              <a:buFont typeface="Arial"/>
              <a:buNone/>
            </a:pPr>
            <a:r>
              <a:rPr lang="tr-TR" sz="6905">
                <a:solidFill>
                  <a:schemeClr val="dk1"/>
                </a:solidFill>
                <a:latin typeface="Calibri"/>
                <a:ea typeface="Calibri"/>
                <a:cs typeface="Calibri"/>
                <a:sym typeface="Calibri"/>
              </a:rPr>
              <a:t>●</a:t>
            </a:r>
            <a:r>
              <a:rPr lang="tr-TR" sz="6505">
                <a:solidFill>
                  <a:schemeClr val="dk1"/>
                </a:solidFill>
                <a:latin typeface="Times New Roman"/>
                <a:ea typeface="Times New Roman"/>
                <a:cs typeface="Times New Roman"/>
                <a:sym typeface="Times New Roman"/>
              </a:rPr>
              <a:t>  	</a:t>
            </a:r>
            <a:r>
              <a:rPr lang="tr-TR" sz="6905">
                <a:solidFill>
                  <a:schemeClr val="dk1"/>
                </a:solidFill>
              </a:rPr>
              <a:t>[rating sayısı] na göre bir film önerir misin?</a:t>
            </a:r>
            <a:endParaRPr sz="6905">
              <a:solidFill>
                <a:schemeClr val="dk1"/>
              </a:solidFill>
            </a:endParaRPr>
          </a:p>
          <a:p>
            <a:pPr indent="0" lvl="0" marL="0" rtl="0" algn="just">
              <a:lnSpc>
                <a:spcPct val="115000"/>
              </a:lnSpc>
              <a:spcBef>
                <a:spcPts val="0"/>
              </a:spcBef>
              <a:spcAft>
                <a:spcPts val="0"/>
              </a:spcAft>
              <a:buClr>
                <a:schemeClr val="dk1"/>
              </a:buClr>
              <a:buSzPts val="688"/>
              <a:buFont typeface="Arial"/>
              <a:buNone/>
            </a:pPr>
            <a:r>
              <a:rPr lang="tr-TR" sz="6905">
                <a:solidFill>
                  <a:schemeClr val="dk1"/>
                </a:solidFill>
              </a:rPr>
              <a:t> </a:t>
            </a:r>
            <a:endParaRPr sz="6905">
              <a:solidFill>
                <a:schemeClr val="dk1"/>
              </a:solidFill>
            </a:endParaRPr>
          </a:p>
          <a:p>
            <a:pPr indent="0" lvl="0" marL="0" marR="0" rtl="0" algn="l">
              <a:lnSpc>
                <a:spcPct val="90000"/>
              </a:lnSpc>
              <a:spcBef>
                <a:spcPts val="0"/>
              </a:spcBef>
              <a:spcAft>
                <a:spcPts val="0"/>
              </a:spcAft>
              <a:buClr>
                <a:schemeClr val="dk1"/>
              </a:buClr>
              <a:buSzPct val="69513"/>
              <a:buFont typeface="Calibri"/>
              <a:buNone/>
            </a:pPr>
            <a:r>
              <a:rPr lang="tr-TR" sz="6905">
                <a:solidFill>
                  <a:schemeClr val="dk1"/>
                </a:solidFill>
              </a:rPr>
              <a:t>Projede tahminleme sürecinde kullanılan model Öneri Sistemi olacaktır. Öneri Sistemi kullanıcılara kişiselleştirilmiş ürün veya hizmet sunmak amacıyla hazırlanmıştır. Ürün veya hizmet sunumu kullanıcıların tercih ve beğenileri dikkate alınarak yapılmaktadır. Öneri sisteminin etkin olarak kullanılabilmesi için verilerin çok iyi planlanması gerekmektedir.</a:t>
            </a:r>
            <a:endParaRPr sz="10605">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88" name="Google Shape;88;p1"/>
          <p:cNvSpPr txBox="1"/>
          <p:nvPr/>
        </p:nvSpPr>
        <p:spPr>
          <a:xfrm>
            <a:off x="14254480" y="5334000"/>
            <a:ext cx="20797520" cy="5486400"/>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dk1"/>
              </a:buClr>
              <a:buSzPct val="95689"/>
              <a:buFont typeface="Calibri"/>
              <a:buNone/>
            </a:pPr>
            <a:r>
              <a:rPr lang="tr-TR" sz="5016">
                <a:solidFill>
                  <a:schemeClr val="dk1"/>
                </a:solidFill>
                <a:latin typeface="Calibri"/>
                <a:ea typeface="Calibri"/>
                <a:cs typeface="Calibri"/>
                <a:sym typeface="Calibri"/>
              </a:rPr>
              <a:t>Mevcut projelerde kişilere çok soru sorulup kullanıcıların fazla vakitlerinin alınması nedeniyle kullanımlarının yaygın olmadığını gözlemlemekteyiz. Proje tamamlandığında kişilerin hayatına giren teknolojik bir asistan olacağını ve kararlarını etkilemekte önemli rol oynayacağını değerlendirmekteyiz. Projenin çıktısı film endüstrisi işindeki tüm şirketler tarafından internet ortamında kullanabilecektir.</a:t>
            </a:r>
            <a:endParaRPr b="0" i="0" sz="5016"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89" name="Google Shape;89;p1"/>
          <p:cNvSpPr txBox="1"/>
          <p:nvPr/>
        </p:nvSpPr>
        <p:spPr>
          <a:xfrm>
            <a:off x="14254475" y="12039600"/>
            <a:ext cx="20797500" cy="224478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t/>
            </a:r>
            <a:endParaRPr/>
          </a:p>
          <a:p>
            <a:pPr indent="0" lvl="0" marL="0" marR="0" rtl="0" algn="ctr">
              <a:lnSpc>
                <a:spcPct val="90000"/>
              </a:lnSpc>
              <a:spcBef>
                <a:spcPts val="0"/>
              </a:spcBef>
              <a:spcAft>
                <a:spcPts val="0"/>
              </a:spcAft>
              <a:buClr>
                <a:schemeClr val="dk1"/>
              </a:buClr>
              <a:buSzPts val="48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48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4800"/>
              <a:buFont typeface="Calibri"/>
              <a:buNone/>
            </a:pP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90" name="Google Shape;90;p1"/>
          <p:cNvSpPr txBox="1"/>
          <p:nvPr/>
        </p:nvSpPr>
        <p:spPr>
          <a:xfrm>
            <a:off x="38587681" y="5181600"/>
            <a:ext cx="8808600" cy="5486400"/>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Calibri"/>
              <a:buNone/>
            </a:pPr>
            <a:r>
              <a:rPr b="1" i="0" lang="tr-TR" sz="6000" u="none" cap="none" strike="noStrike">
                <a:solidFill>
                  <a:schemeClr val="dk1"/>
                </a:solidFill>
                <a:latin typeface="Calibri"/>
                <a:ea typeface="Calibri"/>
                <a:cs typeface="Calibri"/>
                <a:sym typeface="Calibri"/>
              </a:rPr>
              <a:t>SONUÇ ve TARTIŞMA</a:t>
            </a:r>
            <a:endParaRPr b="1" sz="60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1" sz="60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1" sz="60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sz="60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91" name="Google Shape;91;p1"/>
          <p:cNvSpPr txBox="1"/>
          <p:nvPr/>
        </p:nvSpPr>
        <p:spPr>
          <a:xfrm>
            <a:off x="35959050" y="23406902"/>
            <a:ext cx="13562400" cy="13527900"/>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dk1"/>
              </a:buClr>
              <a:buSzPct val="100000"/>
              <a:buFont typeface="Calibri"/>
              <a:buNone/>
            </a:pPr>
            <a:r>
              <a:rPr b="1" i="0" lang="tr-TR" sz="6000" u="none" cap="none" strike="noStrike">
                <a:solidFill>
                  <a:schemeClr val="dk1"/>
                </a:solidFill>
                <a:latin typeface="Calibri"/>
                <a:ea typeface="Calibri"/>
                <a:cs typeface="Calibri"/>
                <a:sym typeface="Calibri"/>
              </a:rPr>
              <a:t>ÖNERİLER</a:t>
            </a:r>
            <a:endParaRPr/>
          </a:p>
          <a:p>
            <a:pPr indent="0" lvl="0" marL="0" marR="0" rtl="0" algn="l">
              <a:lnSpc>
                <a:spcPct val="90000"/>
              </a:lnSpc>
              <a:spcBef>
                <a:spcPts val="0"/>
              </a:spcBef>
              <a:spcAft>
                <a:spcPts val="0"/>
              </a:spcAft>
              <a:buClr>
                <a:schemeClr val="dk1"/>
              </a:buClr>
              <a:buSzPct val="73846"/>
              <a:buFont typeface="Calibri"/>
              <a:buNone/>
            </a:pPr>
            <a:br>
              <a:rPr b="0" i="0" lang="tr-TR" sz="6500" u="none" cap="none" strike="noStrike">
                <a:solidFill>
                  <a:schemeClr val="dk1"/>
                </a:solidFill>
                <a:latin typeface="Calibri"/>
                <a:ea typeface="Calibri"/>
                <a:cs typeface="Calibri"/>
                <a:sym typeface="Calibri"/>
              </a:rPr>
            </a:br>
            <a:r>
              <a:rPr lang="tr-TR" sz="3844">
                <a:solidFill>
                  <a:srgbClr val="222222"/>
                </a:solidFill>
              </a:rPr>
              <a:t>Final versiyonunda olması gereken özellikler ve olması iyi olur dediğim özellikler şunlardır:</a:t>
            </a:r>
            <a:endParaRPr sz="3844">
              <a:solidFill>
                <a:srgbClr val="222222"/>
              </a:solidFill>
            </a:endParaRPr>
          </a:p>
          <a:p>
            <a:pPr indent="0" lvl="0" marL="0" rtl="0" algn="l">
              <a:lnSpc>
                <a:spcPct val="115000"/>
              </a:lnSpc>
              <a:spcBef>
                <a:spcPts val="0"/>
              </a:spcBef>
              <a:spcAft>
                <a:spcPts val="0"/>
              </a:spcAft>
              <a:buClr>
                <a:schemeClr val="dk1"/>
              </a:buClr>
              <a:buSzPct val="28613"/>
              <a:buFont typeface="Arial"/>
              <a:buNone/>
            </a:pPr>
            <a:r>
              <a:rPr lang="tr-TR" sz="3844">
                <a:solidFill>
                  <a:srgbClr val="222222"/>
                </a:solidFill>
              </a:rPr>
              <a:t> </a:t>
            </a:r>
            <a:endParaRPr sz="3844">
              <a:solidFill>
                <a:srgbClr val="222222"/>
              </a:solidFill>
            </a:endParaRPr>
          </a:p>
          <a:p>
            <a:pPr indent="-228600" lvl="0" marL="457200" rtl="0" algn="l">
              <a:lnSpc>
                <a:spcPct val="115000"/>
              </a:lnSpc>
              <a:spcBef>
                <a:spcPts val="0"/>
              </a:spcBef>
              <a:spcAft>
                <a:spcPts val="0"/>
              </a:spcAft>
              <a:buClr>
                <a:schemeClr val="dk1"/>
              </a:buClr>
              <a:buSzPct val="29377"/>
              <a:buFont typeface="Arial"/>
              <a:buNone/>
            </a:pPr>
            <a:r>
              <a:rPr lang="tr-TR" sz="3744">
                <a:solidFill>
                  <a:srgbClr val="222222"/>
                </a:solidFill>
                <a:latin typeface="Calibri"/>
                <a:ea typeface="Calibri"/>
                <a:cs typeface="Calibri"/>
                <a:sym typeface="Calibri"/>
              </a:rPr>
              <a:t>·</a:t>
            </a:r>
            <a:r>
              <a:rPr lang="tr-TR" sz="3444">
                <a:solidFill>
                  <a:srgbClr val="222222"/>
                </a:solidFill>
                <a:latin typeface="Times New Roman"/>
                <a:ea typeface="Times New Roman"/>
                <a:cs typeface="Times New Roman"/>
                <a:sym typeface="Times New Roman"/>
              </a:rPr>
              <a:t>   	</a:t>
            </a:r>
            <a:r>
              <a:rPr lang="tr-TR" sz="3844">
                <a:solidFill>
                  <a:srgbClr val="222222"/>
                </a:solidFill>
              </a:rPr>
              <a:t>Final versiyonunda bu modeli mutlaka canlıya alırken verilerin daha çok kaynaktan almaya ve modeli ona göre yeniden eğitmek gerekecektir.</a:t>
            </a:r>
            <a:endParaRPr sz="3844">
              <a:solidFill>
                <a:srgbClr val="222222"/>
              </a:solidFill>
            </a:endParaRPr>
          </a:p>
          <a:p>
            <a:pPr indent="-228600" lvl="0" marL="457200" rtl="0" algn="l">
              <a:lnSpc>
                <a:spcPct val="115000"/>
              </a:lnSpc>
              <a:spcBef>
                <a:spcPts val="0"/>
              </a:spcBef>
              <a:spcAft>
                <a:spcPts val="0"/>
              </a:spcAft>
              <a:buClr>
                <a:schemeClr val="dk1"/>
              </a:buClr>
              <a:buSzPct val="29377"/>
              <a:buFont typeface="Arial"/>
              <a:buNone/>
            </a:pPr>
            <a:r>
              <a:rPr lang="tr-TR" sz="3744">
                <a:solidFill>
                  <a:srgbClr val="222222"/>
                </a:solidFill>
                <a:latin typeface="Calibri"/>
                <a:ea typeface="Calibri"/>
                <a:cs typeface="Calibri"/>
                <a:sym typeface="Calibri"/>
              </a:rPr>
              <a:t>·</a:t>
            </a:r>
            <a:r>
              <a:rPr lang="tr-TR" sz="3444">
                <a:solidFill>
                  <a:srgbClr val="222222"/>
                </a:solidFill>
                <a:latin typeface="Times New Roman"/>
                <a:ea typeface="Times New Roman"/>
                <a:cs typeface="Times New Roman"/>
                <a:sym typeface="Times New Roman"/>
              </a:rPr>
              <a:t>   	</a:t>
            </a:r>
            <a:r>
              <a:rPr lang="tr-TR" sz="3844">
                <a:solidFill>
                  <a:srgbClr val="222222"/>
                </a:solidFill>
              </a:rPr>
              <a:t>Akan verilerden flowlar oluşturulup buna göre gerçek zamana yakın (near real time) modeli eğitmek hem modelin canlılığı açısından hem de chatbotun aktivitesi konusunda eşsiz bir hale gelmesini sağlayacaktır.</a:t>
            </a:r>
            <a:endParaRPr sz="3844">
              <a:solidFill>
                <a:srgbClr val="222222"/>
              </a:solidFill>
            </a:endParaRPr>
          </a:p>
          <a:p>
            <a:pPr indent="-228600" lvl="0" marL="457200" rtl="0" algn="l">
              <a:lnSpc>
                <a:spcPct val="115000"/>
              </a:lnSpc>
              <a:spcBef>
                <a:spcPts val="0"/>
              </a:spcBef>
              <a:spcAft>
                <a:spcPts val="0"/>
              </a:spcAft>
              <a:buClr>
                <a:schemeClr val="dk1"/>
              </a:buClr>
              <a:buSzPct val="29377"/>
              <a:buFont typeface="Arial"/>
              <a:buNone/>
            </a:pPr>
            <a:r>
              <a:rPr lang="tr-TR" sz="3744">
                <a:solidFill>
                  <a:srgbClr val="222222"/>
                </a:solidFill>
                <a:latin typeface="Calibri"/>
                <a:ea typeface="Calibri"/>
                <a:cs typeface="Calibri"/>
                <a:sym typeface="Calibri"/>
              </a:rPr>
              <a:t>·</a:t>
            </a:r>
            <a:r>
              <a:rPr lang="tr-TR" sz="3444">
                <a:solidFill>
                  <a:srgbClr val="222222"/>
                </a:solidFill>
                <a:latin typeface="Times New Roman"/>
                <a:ea typeface="Times New Roman"/>
                <a:cs typeface="Times New Roman"/>
                <a:sym typeface="Times New Roman"/>
              </a:rPr>
              <a:t>   	</a:t>
            </a:r>
            <a:r>
              <a:rPr lang="tr-TR" sz="3844">
                <a:solidFill>
                  <a:srgbClr val="222222"/>
                </a:solidFill>
              </a:rPr>
              <a:t>Ara yüz kısımlarında profesyonel UI/UX ile çalışarak oradaki hamlıkları yok etmek üzerine çalışmalar yapılacaktır.</a:t>
            </a:r>
            <a:endParaRPr sz="3844">
              <a:solidFill>
                <a:srgbClr val="222222"/>
              </a:solidFill>
            </a:endParaRPr>
          </a:p>
          <a:p>
            <a:pPr indent="-228600" lvl="0" marL="457200" rtl="0" algn="l">
              <a:lnSpc>
                <a:spcPct val="115000"/>
              </a:lnSpc>
              <a:spcBef>
                <a:spcPts val="0"/>
              </a:spcBef>
              <a:spcAft>
                <a:spcPts val="0"/>
              </a:spcAft>
              <a:buClr>
                <a:schemeClr val="dk1"/>
              </a:buClr>
              <a:buSzPct val="29377"/>
              <a:buFont typeface="Arial"/>
              <a:buNone/>
            </a:pPr>
            <a:r>
              <a:rPr lang="tr-TR" sz="3744">
                <a:solidFill>
                  <a:srgbClr val="222222"/>
                </a:solidFill>
                <a:latin typeface="Calibri"/>
                <a:ea typeface="Calibri"/>
                <a:cs typeface="Calibri"/>
                <a:sym typeface="Calibri"/>
              </a:rPr>
              <a:t>·</a:t>
            </a:r>
            <a:r>
              <a:rPr lang="tr-TR" sz="3444">
                <a:solidFill>
                  <a:srgbClr val="222222"/>
                </a:solidFill>
                <a:latin typeface="Times New Roman"/>
                <a:ea typeface="Times New Roman"/>
                <a:cs typeface="Times New Roman"/>
                <a:sym typeface="Times New Roman"/>
              </a:rPr>
              <a:t>   	</a:t>
            </a:r>
            <a:r>
              <a:rPr lang="tr-TR" sz="3844">
                <a:solidFill>
                  <a:srgbClr val="222222"/>
                </a:solidFill>
              </a:rPr>
              <a:t>Filmlerin video streaming şirketleriyle oturup yönlendirme üzerine çalışma yapmak hem filme erişimi kolaylaştırmak hem de film hakkındaki bilgileri kolay bir şekilde görmeyi sağlayacaktır.</a:t>
            </a:r>
            <a:endParaRPr sz="3844">
              <a:solidFill>
                <a:srgbClr val="222222"/>
              </a:solidFill>
            </a:endParaRPr>
          </a:p>
          <a:p>
            <a:pPr indent="-228600" lvl="0" marL="457200" rtl="0" algn="l">
              <a:lnSpc>
                <a:spcPct val="115000"/>
              </a:lnSpc>
              <a:spcBef>
                <a:spcPts val="0"/>
              </a:spcBef>
              <a:spcAft>
                <a:spcPts val="0"/>
              </a:spcAft>
              <a:buClr>
                <a:schemeClr val="dk1"/>
              </a:buClr>
              <a:buSzPct val="29377"/>
              <a:buFont typeface="Arial"/>
              <a:buNone/>
            </a:pPr>
            <a:r>
              <a:rPr lang="tr-TR" sz="3744">
                <a:solidFill>
                  <a:srgbClr val="222222"/>
                </a:solidFill>
                <a:latin typeface="Calibri"/>
                <a:ea typeface="Calibri"/>
                <a:cs typeface="Calibri"/>
                <a:sym typeface="Calibri"/>
              </a:rPr>
              <a:t>·</a:t>
            </a:r>
            <a:r>
              <a:rPr lang="tr-TR" sz="3444">
                <a:solidFill>
                  <a:srgbClr val="222222"/>
                </a:solidFill>
                <a:latin typeface="Times New Roman"/>
                <a:ea typeface="Times New Roman"/>
                <a:cs typeface="Times New Roman"/>
                <a:sym typeface="Times New Roman"/>
              </a:rPr>
              <a:t>   	</a:t>
            </a:r>
            <a:r>
              <a:rPr lang="tr-TR" sz="3844">
                <a:solidFill>
                  <a:srgbClr val="222222"/>
                </a:solidFill>
              </a:rPr>
              <a:t>Final versiyonunda chatbota sesli komut aktif edilip oradaki denemelerin yapılması için çalışmalar yapılacaktır.</a:t>
            </a:r>
            <a:endParaRPr sz="3844">
              <a:solidFill>
                <a:srgbClr val="222222"/>
              </a:solidFill>
            </a:endParaRPr>
          </a:p>
          <a:p>
            <a:pPr indent="0" lvl="0" marL="0" marR="0" rtl="0" algn="l">
              <a:lnSpc>
                <a:spcPct val="90000"/>
              </a:lnSpc>
              <a:spcBef>
                <a:spcPts val="0"/>
              </a:spcBef>
              <a:spcAft>
                <a:spcPts val="0"/>
              </a:spcAft>
              <a:buClr>
                <a:schemeClr val="dk1"/>
              </a:buClr>
              <a:buSzPct val="82131"/>
              <a:buFont typeface="Calibri"/>
              <a:buNone/>
            </a:pPr>
            <a:br>
              <a:rPr b="0" i="0" lang="tr-TR" sz="5844"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sp>
        <p:nvSpPr>
          <p:cNvPr id="92" name="Google Shape;92;p1"/>
          <p:cNvSpPr txBox="1"/>
          <p:nvPr/>
        </p:nvSpPr>
        <p:spPr>
          <a:xfrm>
            <a:off x="36662375" y="35562075"/>
            <a:ext cx="13025100" cy="15559800"/>
          </a:xfrm>
          <a:prstGeom prst="rect">
            <a:avLst/>
          </a:prstGeom>
          <a:noFill/>
          <a:ln>
            <a:noFill/>
          </a:ln>
        </p:spPr>
        <p:txBody>
          <a:bodyPr anchorCtr="0" anchor="b" bIns="45700" lIns="91425" spcFirstLastPara="1" rIns="91425" wrap="square" tIns="45700">
            <a:normAutofit fontScale="55000" lnSpcReduction="20000"/>
          </a:bodyPr>
          <a:lstStyle/>
          <a:p>
            <a:pPr indent="0" lvl="0" marL="0" marR="0" rtl="0" algn="ctr">
              <a:lnSpc>
                <a:spcPct val="90000"/>
              </a:lnSpc>
              <a:spcBef>
                <a:spcPts val="0"/>
              </a:spcBef>
              <a:spcAft>
                <a:spcPts val="0"/>
              </a:spcAft>
              <a:buClr>
                <a:schemeClr val="dk1"/>
              </a:buClr>
              <a:buSzPct val="73333"/>
              <a:buFont typeface="Calibri"/>
              <a:buNone/>
            </a:pPr>
            <a:r>
              <a:rPr b="1" i="0" lang="tr-TR" sz="8181" u="none" cap="none" strike="noStrike">
                <a:solidFill>
                  <a:schemeClr val="dk1"/>
                </a:solidFill>
                <a:latin typeface="Calibri"/>
                <a:ea typeface="Calibri"/>
                <a:cs typeface="Calibri"/>
                <a:sym typeface="Calibri"/>
              </a:rPr>
              <a:t>KAYNAKLAR</a:t>
            </a:r>
            <a:endParaRPr sz="3581"/>
          </a:p>
          <a:p>
            <a:pPr indent="-479991" lvl="0" marL="457200" marR="0" rtl="0" algn="l">
              <a:lnSpc>
                <a:spcPct val="90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Rasa</a:t>
            </a:r>
            <a:endParaRPr sz="7198">
              <a:solidFill>
                <a:schemeClr val="dk1"/>
              </a:solidFill>
              <a:latin typeface="Calibri"/>
              <a:ea typeface="Calibri"/>
              <a:cs typeface="Calibri"/>
              <a:sym typeface="Calibri"/>
            </a:endParaRPr>
          </a:p>
          <a:p>
            <a:pPr indent="-479991" lvl="0" marL="457200" marR="0" rtl="0" algn="l">
              <a:lnSpc>
                <a:spcPct val="90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Python</a:t>
            </a:r>
            <a:endParaRPr sz="7198">
              <a:solidFill>
                <a:schemeClr val="dk1"/>
              </a:solidFill>
              <a:latin typeface="Calibri"/>
              <a:ea typeface="Calibri"/>
              <a:cs typeface="Calibri"/>
              <a:sym typeface="Calibri"/>
            </a:endParaRPr>
          </a:p>
          <a:p>
            <a:pPr indent="-479991" lvl="0" marL="457200" marR="0" rtl="0" algn="l">
              <a:lnSpc>
                <a:spcPct val="90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Pandas</a:t>
            </a:r>
            <a:endParaRPr sz="7198">
              <a:solidFill>
                <a:schemeClr val="dk1"/>
              </a:solidFill>
              <a:latin typeface="Calibri"/>
              <a:ea typeface="Calibri"/>
              <a:cs typeface="Calibri"/>
              <a:sym typeface="Calibri"/>
            </a:endParaRPr>
          </a:p>
          <a:p>
            <a:pPr indent="-479991" lvl="0" marL="457200" marR="0" rtl="0" algn="l">
              <a:lnSpc>
                <a:spcPct val="90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Slack</a:t>
            </a:r>
            <a:endParaRPr sz="7198">
              <a:solidFill>
                <a:schemeClr val="dk1"/>
              </a:solidFill>
              <a:latin typeface="Calibri"/>
              <a:ea typeface="Calibri"/>
              <a:cs typeface="Calibri"/>
              <a:sym typeface="Calibri"/>
            </a:endParaRPr>
          </a:p>
          <a:p>
            <a:pPr indent="-479991" lvl="0" marL="457200" marR="0" rtl="0" algn="l">
              <a:lnSpc>
                <a:spcPct val="90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Tensorflow</a:t>
            </a:r>
            <a:endParaRPr sz="7198">
              <a:solidFill>
                <a:schemeClr val="dk1"/>
              </a:solidFill>
              <a:latin typeface="Calibri"/>
              <a:ea typeface="Calibri"/>
              <a:cs typeface="Calibri"/>
              <a:sym typeface="Calibri"/>
            </a:endParaRPr>
          </a:p>
          <a:p>
            <a:pPr indent="-479991" lvl="0" marL="457200" rtl="0" algn="l">
              <a:lnSpc>
                <a:spcPct val="115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Visual Studio Code</a:t>
            </a:r>
            <a:endParaRPr sz="7198">
              <a:solidFill>
                <a:schemeClr val="dk1"/>
              </a:solidFill>
              <a:latin typeface="Calibri"/>
              <a:ea typeface="Calibri"/>
              <a:cs typeface="Calibri"/>
              <a:sym typeface="Calibri"/>
            </a:endParaRPr>
          </a:p>
          <a:p>
            <a:pPr indent="-479991" lvl="0" marL="457200" rtl="0" algn="l">
              <a:lnSpc>
                <a:spcPct val="115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Trello</a:t>
            </a:r>
            <a:endParaRPr sz="7198">
              <a:solidFill>
                <a:schemeClr val="dk1"/>
              </a:solidFill>
              <a:latin typeface="Calibri"/>
              <a:ea typeface="Calibri"/>
              <a:cs typeface="Calibri"/>
              <a:sym typeface="Calibri"/>
            </a:endParaRPr>
          </a:p>
          <a:p>
            <a:pPr indent="-479991" lvl="0" marL="457200" rtl="0" algn="l">
              <a:lnSpc>
                <a:spcPct val="115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Figma</a:t>
            </a:r>
            <a:endParaRPr sz="7198">
              <a:solidFill>
                <a:schemeClr val="dk1"/>
              </a:solidFill>
              <a:latin typeface="Calibri"/>
              <a:ea typeface="Calibri"/>
              <a:cs typeface="Calibri"/>
              <a:sym typeface="Calibri"/>
            </a:endParaRPr>
          </a:p>
          <a:p>
            <a:pPr indent="-479991" lvl="0" marL="457200" rtl="0" algn="l">
              <a:lnSpc>
                <a:spcPct val="115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GitHub</a:t>
            </a:r>
            <a:endParaRPr sz="7198">
              <a:solidFill>
                <a:schemeClr val="dk1"/>
              </a:solidFill>
              <a:latin typeface="Calibri"/>
              <a:ea typeface="Calibri"/>
              <a:cs typeface="Calibri"/>
              <a:sym typeface="Calibri"/>
            </a:endParaRPr>
          </a:p>
          <a:p>
            <a:pPr indent="-479991" lvl="0" marL="457200" rtl="0" algn="l">
              <a:lnSpc>
                <a:spcPct val="115000"/>
              </a:lnSpc>
              <a:spcBef>
                <a:spcPts val="0"/>
              </a:spcBef>
              <a:spcAft>
                <a:spcPts val="0"/>
              </a:spcAft>
              <a:buClr>
                <a:schemeClr val="dk1"/>
              </a:buClr>
              <a:buSzPct val="100000"/>
              <a:buFont typeface="Calibri"/>
              <a:buChar char="●"/>
            </a:pPr>
            <a:r>
              <a:rPr lang="tr-TR" sz="7198">
                <a:solidFill>
                  <a:schemeClr val="dk1"/>
                </a:solidFill>
                <a:latin typeface="Calibri"/>
                <a:ea typeface="Calibri"/>
                <a:cs typeface="Calibri"/>
                <a:sym typeface="Calibri"/>
              </a:rPr>
              <a:t>StackOverFlow</a:t>
            </a:r>
            <a:endParaRPr sz="7198">
              <a:solidFill>
                <a:schemeClr val="dk1"/>
              </a:solidFill>
              <a:latin typeface="Calibri"/>
              <a:ea typeface="Calibri"/>
              <a:cs typeface="Calibri"/>
              <a:sym typeface="Calibri"/>
            </a:endParaRPr>
          </a:p>
          <a:p>
            <a:pPr indent="-396240" lvl="0" marL="457200" marR="0" rtl="0" algn="l">
              <a:lnSpc>
                <a:spcPct val="90000"/>
              </a:lnSpc>
              <a:spcBef>
                <a:spcPts val="0"/>
              </a:spcBef>
              <a:spcAft>
                <a:spcPts val="0"/>
              </a:spcAft>
              <a:buClr>
                <a:schemeClr val="dk1"/>
              </a:buClr>
              <a:buSzPct val="100000"/>
              <a:buFont typeface="Calibri"/>
              <a:buChar char="●"/>
            </a:pPr>
            <a:r>
              <a:t/>
            </a:r>
            <a:endParaRPr sz="48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48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6436">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ct val="78571"/>
              <a:buFont typeface="Calibri"/>
              <a:buNone/>
            </a:pPr>
            <a:r>
              <a:rPr b="1" lang="tr-TR" sz="7636">
                <a:solidFill>
                  <a:schemeClr val="dk1"/>
                </a:solidFill>
                <a:latin typeface="Calibri"/>
                <a:ea typeface="Calibri"/>
                <a:cs typeface="Calibri"/>
                <a:sym typeface="Calibri"/>
              </a:rPr>
              <a:t>BENZER PROJELER</a:t>
            </a:r>
            <a:endParaRPr b="1" sz="7636">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ct val="81926"/>
              <a:buFont typeface="Calibri"/>
              <a:buNone/>
            </a:pPr>
            <a:r>
              <a:t/>
            </a:r>
            <a:endParaRPr b="1" sz="7323">
              <a:solidFill>
                <a:schemeClr val="dk1"/>
              </a:solidFill>
              <a:latin typeface="Calibri"/>
              <a:ea typeface="Calibri"/>
              <a:cs typeface="Calibri"/>
              <a:sym typeface="Calibri"/>
            </a:endParaRPr>
          </a:p>
          <a:p>
            <a:pPr indent="-477393" lvl="0" marL="457200" rtl="0" algn="ctr">
              <a:lnSpc>
                <a:spcPct val="90000"/>
              </a:lnSpc>
              <a:spcBef>
                <a:spcPts val="0"/>
              </a:spcBef>
              <a:spcAft>
                <a:spcPts val="0"/>
              </a:spcAft>
              <a:buClr>
                <a:schemeClr val="dk1"/>
              </a:buClr>
              <a:buSzPct val="100000"/>
              <a:buFont typeface="Calibri"/>
              <a:buChar char="●"/>
            </a:pPr>
            <a:r>
              <a:rPr lang="tr-TR" sz="7123">
                <a:solidFill>
                  <a:srgbClr val="0000FF"/>
                </a:solidFill>
              </a:rPr>
              <a:t>must2</a:t>
            </a:r>
            <a:endParaRPr sz="7123">
              <a:solidFill>
                <a:srgbClr val="0000FF"/>
              </a:solidFill>
            </a:endParaRPr>
          </a:p>
          <a:p>
            <a:pPr indent="0" lvl="0" marL="457200" rtl="0" algn="ctr">
              <a:lnSpc>
                <a:spcPct val="90000"/>
              </a:lnSpc>
              <a:spcBef>
                <a:spcPts val="0"/>
              </a:spcBef>
              <a:spcAft>
                <a:spcPts val="0"/>
              </a:spcAft>
              <a:buNone/>
            </a:pPr>
            <a:r>
              <a:t/>
            </a:r>
            <a:endParaRPr sz="7123">
              <a:solidFill>
                <a:srgbClr val="0000FF"/>
              </a:solidFill>
            </a:endParaRPr>
          </a:p>
          <a:p>
            <a:pPr indent="-477393" lvl="0" marL="457200" rtl="0" algn="ctr">
              <a:lnSpc>
                <a:spcPct val="90000"/>
              </a:lnSpc>
              <a:spcBef>
                <a:spcPts val="0"/>
              </a:spcBef>
              <a:spcAft>
                <a:spcPts val="0"/>
              </a:spcAft>
              <a:buClr>
                <a:schemeClr val="dk1"/>
              </a:buClr>
              <a:buSzPct val="100000"/>
              <a:buChar char="●"/>
            </a:pPr>
            <a:r>
              <a:rPr lang="tr-TR" sz="7123" u="sng">
                <a:solidFill>
                  <a:schemeClr val="hlink"/>
                </a:solidFill>
                <a:hlinkClick r:id="rId3"/>
              </a:rPr>
              <a:t>https://uis.brage.unit.no/uis-xmlui/bitstream/handle/11250/2679788/Masters_Thesis__Javeria_A.pdf?sequence=3&amp;isAllowed=y</a:t>
            </a:r>
            <a:endParaRPr sz="7123">
              <a:solidFill>
                <a:srgbClr val="0000FF"/>
              </a:solidFill>
            </a:endParaRPr>
          </a:p>
          <a:p>
            <a:pPr indent="0" lvl="0" marL="457200" rtl="0" algn="ctr">
              <a:lnSpc>
                <a:spcPct val="90000"/>
              </a:lnSpc>
              <a:spcBef>
                <a:spcPts val="0"/>
              </a:spcBef>
              <a:spcAft>
                <a:spcPts val="0"/>
              </a:spcAft>
              <a:buNone/>
            </a:pPr>
            <a:r>
              <a:t/>
            </a:r>
            <a:endParaRPr sz="7123">
              <a:solidFill>
                <a:srgbClr val="0000FF"/>
              </a:solidFill>
            </a:endParaRPr>
          </a:p>
          <a:p>
            <a:pPr indent="-477393" lvl="0" marL="457200" rtl="0" algn="ctr">
              <a:lnSpc>
                <a:spcPct val="90000"/>
              </a:lnSpc>
              <a:spcBef>
                <a:spcPts val="0"/>
              </a:spcBef>
              <a:spcAft>
                <a:spcPts val="0"/>
              </a:spcAft>
              <a:buClr>
                <a:schemeClr val="dk1"/>
              </a:buClr>
              <a:buSzPct val="100000"/>
              <a:buChar char="●"/>
            </a:pPr>
            <a:r>
              <a:rPr lang="tr-TR" sz="7123" u="sng">
                <a:solidFill>
                  <a:schemeClr val="hlink"/>
                </a:solidFill>
                <a:hlinkClick r:id="rId4"/>
              </a:rPr>
              <a:t>https://arxiv.org/pdf/2009.03668.pdf</a:t>
            </a:r>
            <a:endParaRPr sz="7123">
              <a:solidFill>
                <a:schemeClr val="dk1"/>
              </a:solidFill>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78384"/>
              <a:buFont typeface="Calibri"/>
              <a:buNone/>
            </a:pPr>
            <a:r>
              <a:t/>
            </a:r>
            <a:endParaRPr b="0" i="0" sz="6123"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br>
              <a:rPr b="0" i="0" lang="tr-TR" sz="4800" u="none" cap="none" strike="noStrike">
                <a:solidFill>
                  <a:schemeClr val="dk1"/>
                </a:solidFill>
                <a:latin typeface="Calibri"/>
                <a:ea typeface="Calibri"/>
                <a:cs typeface="Calibri"/>
                <a:sym typeface="Calibri"/>
              </a:rPr>
            </a:br>
            <a:endParaRPr b="0" i="0" sz="4800" u="none" cap="none" strike="noStrike">
              <a:solidFill>
                <a:schemeClr val="dk1"/>
              </a:solidFill>
              <a:latin typeface="Calibri"/>
              <a:ea typeface="Calibri"/>
              <a:cs typeface="Calibri"/>
              <a:sym typeface="Calibri"/>
            </a:endParaRPr>
          </a:p>
        </p:txBody>
      </p:sp>
      <p:pic>
        <p:nvPicPr>
          <p:cNvPr descr="https://maltepe.edu.tr/Content/Media/Seo/06062018074424959-SagLogo.png" id="93" name="Google Shape;93;p1"/>
          <p:cNvPicPr preferRelativeResize="0"/>
          <p:nvPr/>
        </p:nvPicPr>
        <p:blipFill rotWithShape="1">
          <a:blip r:embed="rId5">
            <a:alphaModFix/>
          </a:blip>
          <a:srcRect b="0" l="0" r="0" t="0"/>
          <a:stretch/>
        </p:blipFill>
        <p:spPr>
          <a:xfrm>
            <a:off x="2113280" y="445602"/>
            <a:ext cx="13025120" cy="3234980"/>
          </a:xfrm>
          <a:prstGeom prst="rect">
            <a:avLst/>
          </a:prstGeom>
          <a:noFill/>
          <a:ln>
            <a:noFill/>
          </a:ln>
        </p:spPr>
      </p:pic>
      <p:sp>
        <p:nvSpPr>
          <p:cNvPr id="94" name="Google Shape;94;p1"/>
          <p:cNvSpPr txBox="1"/>
          <p:nvPr/>
        </p:nvSpPr>
        <p:spPr>
          <a:xfrm>
            <a:off x="37595350" y="968783"/>
            <a:ext cx="11159145"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tr-TR" sz="8000" u="none" cap="none" strike="noStrike">
                <a:solidFill>
                  <a:srgbClr val="7030A0"/>
                </a:solidFill>
                <a:latin typeface="Calibri"/>
                <a:ea typeface="Calibri"/>
                <a:cs typeface="Calibri"/>
                <a:sym typeface="Calibri"/>
              </a:rPr>
              <a:t>Yazılım Mühendisliği</a:t>
            </a:r>
            <a:endParaRPr/>
          </a:p>
          <a:p>
            <a:pPr indent="0" lvl="0" marL="0" marR="0" rtl="0" algn="ctr">
              <a:spcBef>
                <a:spcPts val="0"/>
              </a:spcBef>
              <a:spcAft>
                <a:spcPts val="0"/>
              </a:spcAft>
              <a:buNone/>
            </a:pPr>
            <a:r>
              <a:rPr b="1" i="0" lang="tr-TR" sz="8000" u="none" cap="none" strike="noStrike">
                <a:solidFill>
                  <a:srgbClr val="7030A0"/>
                </a:solidFill>
                <a:latin typeface="Calibri"/>
                <a:ea typeface="Calibri"/>
                <a:cs typeface="Calibri"/>
                <a:sym typeface="Calibri"/>
              </a:rPr>
              <a:t>2020-2021 Bitirme Projesi</a:t>
            </a:r>
            <a:endParaRPr b="1" i="0" sz="8000" u="none" cap="none" strike="noStrike">
              <a:solidFill>
                <a:srgbClr val="7030A0"/>
              </a:solidFill>
              <a:latin typeface="Calibri"/>
              <a:ea typeface="Calibri"/>
              <a:cs typeface="Calibri"/>
              <a:sym typeface="Calibri"/>
            </a:endParaRPr>
          </a:p>
        </p:txBody>
      </p:sp>
      <p:pic>
        <p:nvPicPr>
          <p:cNvPr id="95" name="Google Shape;95;p1"/>
          <p:cNvPicPr preferRelativeResize="0"/>
          <p:nvPr/>
        </p:nvPicPr>
        <p:blipFill>
          <a:blip r:embed="rId6">
            <a:alphaModFix/>
          </a:blip>
          <a:stretch>
            <a:fillRect/>
          </a:stretch>
        </p:blipFill>
        <p:spPr>
          <a:xfrm>
            <a:off x="16313538" y="9181275"/>
            <a:ext cx="16862152" cy="8455776"/>
          </a:xfrm>
          <a:prstGeom prst="rect">
            <a:avLst/>
          </a:prstGeom>
          <a:noFill/>
          <a:ln cap="flat" cmpd="sng" w="12700">
            <a:solidFill>
              <a:srgbClr val="42719B"/>
            </a:solidFill>
            <a:prstDash val="dashDot"/>
            <a:miter lim="8000"/>
            <a:headEnd len="sm" w="sm" type="none"/>
            <a:tailEnd len="sm" w="sm" type="none"/>
          </a:ln>
        </p:spPr>
      </p:pic>
      <p:pic>
        <p:nvPicPr>
          <p:cNvPr id="96" name="Google Shape;96;p1"/>
          <p:cNvPicPr preferRelativeResize="0"/>
          <p:nvPr/>
        </p:nvPicPr>
        <p:blipFill>
          <a:blip r:embed="rId7">
            <a:alphaModFix/>
          </a:blip>
          <a:stretch>
            <a:fillRect/>
          </a:stretch>
        </p:blipFill>
        <p:spPr>
          <a:xfrm>
            <a:off x="16325725" y="17878575"/>
            <a:ext cx="16862151" cy="7077029"/>
          </a:xfrm>
          <a:prstGeom prst="rect">
            <a:avLst/>
          </a:prstGeom>
          <a:noFill/>
          <a:ln>
            <a:noFill/>
          </a:ln>
        </p:spPr>
      </p:pic>
      <p:pic>
        <p:nvPicPr>
          <p:cNvPr id="97" name="Google Shape;97;p1"/>
          <p:cNvPicPr preferRelativeResize="0"/>
          <p:nvPr/>
        </p:nvPicPr>
        <p:blipFill>
          <a:blip r:embed="rId8">
            <a:alphaModFix/>
          </a:blip>
          <a:stretch>
            <a:fillRect/>
          </a:stretch>
        </p:blipFill>
        <p:spPr>
          <a:xfrm>
            <a:off x="16222150" y="25197125"/>
            <a:ext cx="16862152" cy="7479709"/>
          </a:xfrm>
          <a:prstGeom prst="rect">
            <a:avLst/>
          </a:prstGeom>
          <a:noFill/>
          <a:ln>
            <a:noFill/>
          </a:ln>
        </p:spPr>
      </p:pic>
      <p:sp>
        <p:nvSpPr>
          <p:cNvPr id="98" name="Google Shape;98;p1"/>
          <p:cNvSpPr txBox="1"/>
          <p:nvPr/>
        </p:nvSpPr>
        <p:spPr>
          <a:xfrm>
            <a:off x="16325725" y="43141875"/>
            <a:ext cx="207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9" name="Google Shape;99;p1"/>
          <p:cNvSpPr txBox="1"/>
          <p:nvPr/>
        </p:nvSpPr>
        <p:spPr>
          <a:xfrm>
            <a:off x="13709675" y="42846425"/>
            <a:ext cx="22952700" cy="4983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tr-TR" sz="5000">
                <a:latin typeface="Calibri"/>
                <a:ea typeface="Calibri"/>
                <a:cs typeface="Calibri"/>
                <a:sym typeface="Calibri"/>
              </a:rPr>
              <a:t>Uygulamanın ön tarafı Slack ile entegre olarak çalışmaktadır. Yani Slack hesabınıyla Chatbota bağlantılı olarak çalışabilirsiniz. Bu yüzden slack üyeliğinizin olması gerekmektedir. Backend tarafında ise NLP ve Recommendation System kullanılmıştır.  Şekilde chatbotun yapısı görülmektedir. En yakın bir şekilde sonucu bulmak için kısa yollar ile tercih edilmektedir.</a:t>
            </a:r>
            <a:endParaRPr sz="5000">
              <a:latin typeface="Calibri"/>
              <a:ea typeface="Calibri"/>
              <a:cs typeface="Calibri"/>
              <a:sym typeface="Calibri"/>
            </a:endParaRPr>
          </a:p>
        </p:txBody>
      </p:sp>
      <p:pic>
        <p:nvPicPr>
          <p:cNvPr id="100" name="Google Shape;100;p1"/>
          <p:cNvPicPr preferRelativeResize="0"/>
          <p:nvPr/>
        </p:nvPicPr>
        <p:blipFill>
          <a:blip r:embed="rId9">
            <a:alphaModFix/>
          </a:blip>
          <a:stretch>
            <a:fillRect/>
          </a:stretch>
        </p:blipFill>
        <p:spPr>
          <a:xfrm>
            <a:off x="16325725" y="32923863"/>
            <a:ext cx="16862151" cy="8200713"/>
          </a:xfrm>
          <a:prstGeom prst="rect">
            <a:avLst/>
          </a:prstGeom>
          <a:noFill/>
          <a:ln>
            <a:noFill/>
          </a:ln>
        </p:spPr>
      </p:pic>
      <p:sp>
        <p:nvSpPr>
          <p:cNvPr id="101" name="Google Shape;101;p1"/>
          <p:cNvSpPr txBox="1"/>
          <p:nvPr/>
        </p:nvSpPr>
        <p:spPr>
          <a:xfrm>
            <a:off x="39011275" y="7146600"/>
            <a:ext cx="10359300" cy="548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02" name="Google Shape;102;p1"/>
          <p:cNvSpPr/>
          <p:nvPr/>
        </p:nvSpPr>
        <p:spPr>
          <a:xfrm>
            <a:off x="36726000" y="6776700"/>
            <a:ext cx="12028500" cy="16630200"/>
          </a:xfrm>
          <a:prstGeom prst="rect">
            <a:avLst/>
          </a:prstGeom>
          <a:noFill/>
          <a:ln cap="flat" cmpd="sng" w="12700">
            <a:solidFill>
              <a:srgbClr val="42719B"/>
            </a:solidFill>
            <a:prstDash val="dashDot"/>
            <a:miter lim="800000"/>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tr-TR" sz="4600">
                <a:latin typeface="Calibri"/>
                <a:ea typeface="Calibri"/>
                <a:cs typeface="Calibri"/>
                <a:sym typeface="Calibri"/>
              </a:rPr>
              <a:t>Günümüzde chatbotların önemini ve insan hayatını kolaylaştırdığını görebiliyoruz. Özellikle konu insanların günlük hayatta kullanabileceği araçlarsa chatbotlar ile bu işleri çok kolay bir şekilde halledebiliyoruz. Bu proje ise aslında eksikliği çok bir şekilde hissedildiği ve ürün olarak çok az gördüğümüz yapıda bir projedir. Bundan dolayı hem gündelik hayattaki eksiği tamamlaması hem de gelecekte bu tarz yapıların daha çok gelmesiyle insan hayatını kolaylaştırabilecek projeleri daha çok göreceğiz. Genel olarak projedeki çıktılara ve başarı durumuna baktığımızda final versiyonundan önce aslında güzel bir çalışma ve güzel bir prototip olduğunu söyleyebiliriz. Eksikleri olmasına rağmen güzel bir chatbot çalışması olduğunu hem kullanan kişilerden aldığım geri bildirimler hem de benim gördüğüm projelerden bunu kesinlikle sonuç olarak gördüğümü söylemek isterim.</a:t>
            </a:r>
            <a:endParaRPr b="0" i="0" sz="4600" u="none" cap="none" strike="noStrike">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Teması">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2021-04-16T10:58:52Z</dcterms:created>
  <dc:creator>Oruç Raif Önvural</dc:creator>
</cp:coreProperties>
</file>