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51206400" cy="51206400"/>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128" userDrawn="1">
          <p15:clr>
            <a:srgbClr val="A4A3A4"/>
          </p15:clr>
        </p15:guide>
        <p15:guide id="2" pos="161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061" autoAdjust="0"/>
    <p:restoredTop sz="94660"/>
  </p:normalViewPr>
  <p:slideViewPr>
    <p:cSldViewPr snapToGrid="0" showGuides="1">
      <p:cViewPr>
        <p:scale>
          <a:sx n="19" d="100"/>
          <a:sy n="19" d="100"/>
        </p:scale>
        <p:origin x="-702" y="792"/>
      </p:cViewPr>
      <p:guideLst>
        <p:guide orient="horz" pos="16128"/>
        <p:guide pos="16128"/>
      </p:guideLst>
    </p:cSldViewPr>
  </p:slideViewPr>
  <p:notesTextViewPr>
    <p:cViewPr>
      <p:scale>
        <a:sx n="1" d="1"/>
        <a:sy n="1" d="1"/>
      </p:scale>
      <p:origin x="0" y="0"/>
    </p:cViewPr>
  </p:notesTextViewPr>
  <p:gridSpacing cx="180000" cy="1800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8380311"/>
            <a:ext cx="43525440" cy="17827413"/>
          </a:xfrm>
        </p:spPr>
        <p:txBody>
          <a:bodyPr anchor="b"/>
          <a:lstStyle>
            <a:lvl1pPr algn="ctr">
              <a:defRPr sz="33600"/>
            </a:lvl1pPr>
          </a:lstStyle>
          <a:p>
            <a:r>
              <a:rPr lang="tr-TR" smtClean="0"/>
              <a:t>Asıl başlık stili için tıklatın</a:t>
            </a:r>
            <a:endParaRPr lang="en-US" dirty="0"/>
          </a:p>
        </p:txBody>
      </p:sp>
      <p:sp>
        <p:nvSpPr>
          <p:cNvPr id="3" name="Subtitle 2"/>
          <p:cNvSpPr>
            <a:spLocks noGrp="1"/>
          </p:cNvSpPr>
          <p:nvPr>
            <p:ph type="subTitle" idx="1"/>
          </p:nvPr>
        </p:nvSpPr>
        <p:spPr>
          <a:xfrm>
            <a:off x="6400800" y="26895217"/>
            <a:ext cx="38404800" cy="12363023"/>
          </a:xfrm>
        </p:spPr>
        <p:txBody>
          <a:bodyPr/>
          <a:lstStyle>
            <a:lvl1pPr marL="0" indent="0" algn="ctr">
              <a:buNone/>
              <a:defRPr sz="13440"/>
            </a:lvl1pPr>
            <a:lvl2pPr marL="2560320" indent="0" algn="ctr">
              <a:buNone/>
              <a:defRPr sz="11200"/>
            </a:lvl2pPr>
            <a:lvl3pPr marL="5120640" indent="0" algn="ctr">
              <a:buNone/>
              <a:defRPr sz="10080"/>
            </a:lvl3pPr>
            <a:lvl4pPr marL="7680960" indent="0" algn="ctr">
              <a:buNone/>
              <a:defRPr sz="8960"/>
            </a:lvl4pPr>
            <a:lvl5pPr marL="10241280" indent="0" algn="ctr">
              <a:buNone/>
              <a:defRPr sz="8960"/>
            </a:lvl5pPr>
            <a:lvl6pPr marL="12801600" indent="0" algn="ctr">
              <a:buNone/>
              <a:defRPr sz="8960"/>
            </a:lvl6pPr>
            <a:lvl7pPr marL="15361920" indent="0" algn="ctr">
              <a:buNone/>
              <a:defRPr sz="8960"/>
            </a:lvl7pPr>
            <a:lvl8pPr marL="17922240" indent="0" algn="ctr">
              <a:buNone/>
              <a:defRPr sz="8960"/>
            </a:lvl8pPr>
            <a:lvl9pPr marL="20482560" indent="0" algn="ctr">
              <a:buNone/>
              <a:defRPr sz="896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002B7C35-BD45-4009-8414-B331CA31B834}" type="datetimeFigureOut">
              <a:rPr lang="en-US" smtClean="0"/>
              <a:t>6/2/2021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56D91-BD74-46A6-B6EF-84F494F3BF7D}" type="slidenum">
              <a:rPr lang="en-US" smtClean="0"/>
              <a:t>‹#›</a:t>
            </a:fld>
            <a:endParaRPr lang="en-US"/>
          </a:p>
        </p:txBody>
      </p:sp>
    </p:spTree>
    <p:extLst>
      <p:ext uri="{BB962C8B-B14F-4D97-AF65-F5344CB8AC3E}">
        <p14:creationId xmlns:p14="http://schemas.microsoft.com/office/powerpoint/2010/main" val="188660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02B7C35-BD45-4009-8414-B331CA31B834}" type="datetimeFigureOut">
              <a:rPr lang="en-US" smtClean="0"/>
              <a:t>6/2/2021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56D91-BD74-46A6-B6EF-84F494F3BF7D}" type="slidenum">
              <a:rPr lang="en-US" smtClean="0"/>
              <a:t>‹#›</a:t>
            </a:fld>
            <a:endParaRPr lang="en-US"/>
          </a:p>
        </p:txBody>
      </p:sp>
    </p:spTree>
    <p:extLst>
      <p:ext uri="{BB962C8B-B14F-4D97-AF65-F5344CB8AC3E}">
        <p14:creationId xmlns:p14="http://schemas.microsoft.com/office/powerpoint/2010/main" val="3267545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3" y="2726267"/>
            <a:ext cx="11041380" cy="43395057"/>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3520443" y="2726267"/>
            <a:ext cx="32484060" cy="4339505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02B7C35-BD45-4009-8414-B331CA31B834}" type="datetimeFigureOut">
              <a:rPr lang="en-US" smtClean="0"/>
              <a:t>6/2/2021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56D91-BD74-46A6-B6EF-84F494F3BF7D}" type="slidenum">
              <a:rPr lang="en-US" smtClean="0"/>
              <a:t>‹#›</a:t>
            </a:fld>
            <a:endParaRPr lang="en-US"/>
          </a:p>
        </p:txBody>
      </p:sp>
    </p:spTree>
    <p:extLst>
      <p:ext uri="{BB962C8B-B14F-4D97-AF65-F5344CB8AC3E}">
        <p14:creationId xmlns:p14="http://schemas.microsoft.com/office/powerpoint/2010/main" val="160939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02B7C35-BD45-4009-8414-B331CA31B834}" type="datetimeFigureOut">
              <a:rPr lang="en-US" smtClean="0"/>
              <a:t>6/2/2021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56D91-BD74-46A6-B6EF-84F494F3BF7D}" type="slidenum">
              <a:rPr lang="en-US" smtClean="0"/>
              <a:t>‹#›</a:t>
            </a:fld>
            <a:endParaRPr lang="en-US"/>
          </a:p>
        </p:txBody>
      </p:sp>
    </p:spTree>
    <p:extLst>
      <p:ext uri="{BB962C8B-B14F-4D97-AF65-F5344CB8AC3E}">
        <p14:creationId xmlns:p14="http://schemas.microsoft.com/office/powerpoint/2010/main" val="1401110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3493773" y="12766055"/>
            <a:ext cx="44165520" cy="21300436"/>
          </a:xfrm>
        </p:spPr>
        <p:txBody>
          <a:bodyPr anchor="b"/>
          <a:lstStyle>
            <a:lvl1pPr>
              <a:defRPr sz="33600"/>
            </a:lvl1pPr>
          </a:lstStyle>
          <a:p>
            <a:r>
              <a:rPr lang="tr-TR" smtClean="0"/>
              <a:t>Asıl başlık stili için tıklatın</a:t>
            </a:r>
            <a:endParaRPr lang="en-US" dirty="0"/>
          </a:p>
        </p:txBody>
      </p:sp>
      <p:sp>
        <p:nvSpPr>
          <p:cNvPr id="3" name="Text Placeholder 2"/>
          <p:cNvSpPr>
            <a:spLocks noGrp="1"/>
          </p:cNvSpPr>
          <p:nvPr>
            <p:ph type="body" idx="1"/>
          </p:nvPr>
        </p:nvSpPr>
        <p:spPr>
          <a:xfrm>
            <a:off x="3493773" y="34268002"/>
            <a:ext cx="44165520" cy="11201396"/>
          </a:xfrm>
        </p:spPr>
        <p:txBody>
          <a:bodyPr/>
          <a:lstStyle>
            <a:lvl1pPr marL="0" indent="0">
              <a:buNone/>
              <a:defRPr sz="13440">
                <a:solidFill>
                  <a:schemeClr val="tx1"/>
                </a:solidFill>
              </a:defRPr>
            </a:lvl1pPr>
            <a:lvl2pPr marL="2560320" indent="0">
              <a:buNone/>
              <a:defRPr sz="11200">
                <a:solidFill>
                  <a:schemeClr val="tx1">
                    <a:tint val="75000"/>
                  </a:schemeClr>
                </a:solidFill>
              </a:defRPr>
            </a:lvl2pPr>
            <a:lvl3pPr marL="5120640" indent="0">
              <a:buNone/>
              <a:defRPr sz="10080">
                <a:solidFill>
                  <a:schemeClr val="tx1">
                    <a:tint val="75000"/>
                  </a:schemeClr>
                </a:solidFill>
              </a:defRPr>
            </a:lvl3pPr>
            <a:lvl4pPr marL="7680960" indent="0">
              <a:buNone/>
              <a:defRPr sz="8960">
                <a:solidFill>
                  <a:schemeClr val="tx1">
                    <a:tint val="75000"/>
                  </a:schemeClr>
                </a:solidFill>
              </a:defRPr>
            </a:lvl4pPr>
            <a:lvl5pPr marL="10241280" indent="0">
              <a:buNone/>
              <a:defRPr sz="8960">
                <a:solidFill>
                  <a:schemeClr val="tx1">
                    <a:tint val="75000"/>
                  </a:schemeClr>
                </a:solidFill>
              </a:defRPr>
            </a:lvl5pPr>
            <a:lvl6pPr marL="12801600" indent="0">
              <a:buNone/>
              <a:defRPr sz="8960">
                <a:solidFill>
                  <a:schemeClr val="tx1">
                    <a:tint val="75000"/>
                  </a:schemeClr>
                </a:solidFill>
              </a:defRPr>
            </a:lvl6pPr>
            <a:lvl7pPr marL="15361920" indent="0">
              <a:buNone/>
              <a:defRPr sz="8960">
                <a:solidFill>
                  <a:schemeClr val="tx1">
                    <a:tint val="75000"/>
                  </a:schemeClr>
                </a:solidFill>
              </a:defRPr>
            </a:lvl7pPr>
            <a:lvl8pPr marL="17922240" indent="0">
              <a:buNone/>
              <a:defRPr sz="8960">
                <a:solidFill>
                  <a:schemeClr val="tx1">
                    <a:tint val="75000"/>
                  </a:schemeClr>
                </a:solidFill>
              </a:defRPr>
            </a:lvl8pPr>
            <a:lvl9pPr marL="20482560" indent="0">
              <a:buNone/>
              <a:defRPr sz="896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002B7C35-BD45-4009-8414-B331CA31B834}" type="datetimeFigureOut">
              <a:rPr lang="en-US" smtClean="0"/>
              <a:t>6/2/2021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56D91-BD74-46A6-B6EF-84F494F3BF7D}" type="slidenum">
              <a:rPr lang="en-US" smtClean="0"/>
              <a:t>‹#›</a:t>
            </a:fld>
            <a:endParaRPr lang="en-US"/>
          </a:p>
        </p:txBody>
      </p:sp>
    </p:spTree>
    <p:extLst>
      <p:ext uri="{BB962C8B-B14F-4D97-AF65-F5344CB8AC3E}">
        <p14:creationId xmlns:p14="http://schemas.microsoft.com/office/powerpoint/2010/main" val="2615354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3520440" y="13631334"/>
            <a:ext cx="21762720" cy="3248999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25923240" y="13631334"/>
            <a:ext cx="21762720" cy="3248999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02B7C35-BD45-4009-8414-B331CA31B834}" type="datetimeFigureOut">
              <a:rPr lang="en-US" smtClean="0"/>
              <a:t>6/2/2021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656D91-BD74-46A6-B6EF-84F494F3BF7D}" type="slidenum">
              <a:rPr lang="en-US" smtClean="0"/>
              <a:t>‹#›</a:t>
            </a:fld>
            <a:endParaRPr lang="en-US"/>
          </a:p>
        </p:txBody>
      </p:sp>
    </p:spTree>
    <p:extLst>
      <p:ext uri="{BB962C8B-B14F-4D97-AF65-F5344CB8AC3E}">
        <p14:creationId xmlns:p14="http://schemas.microsoft.com/office/powerpoint/2010/main" val="343317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3527110" y="2726278"/>
            <a:ext cx="44165520" cy="989753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3527115" y="12552684"/>
            <a:ext cx="21662704" cy="6151876"/>
          </a:xfrm>
        </p:spPr>
        <p:txBody>
          <a:bodyPr anchor="b"/>
          <a:lstStyle>
            <a:lvl1pPr marL="0" indent="0">
              <a:buNone/>
              <a:defRPr sz="13440" b="1"/>
            </a:lvl1pPr>
            <a:lvl2pPr marL="2560320" indent="0">
              <a:buNone/>
              <a:defRPr sz="11200" b="1"/>
            </a:lvl2pPr>
            <a:lvl3pPr marL="5120640" indent="0">
              <a:buNone/>
              <a:defRPr sz="10080" b="1"/>
            </a:lvl3pPr>
            <a:lvl4pPr marL="7680960" indent="0">
              <a:buNone/>
              <a:defRPr sz="8960" b="1"/>
            </a:lvl4pPr>
            <a:lvl5pPr marL="10241280" indent="0">
              <a:buNone/>
              <a:defRPr sz="8960" b="1"/>
            </a:lvl5pPr>
            <a:lvl6pPr marL="12801600" indent="0">
              <a:buNone/>
              <a:defRPr sz="8960" b="1"/>
            </a:lvl6pPr>
            <a:lvl7pPr marL="15361920" indent="0">
              <a:buNone/>
              <a:defRPr sz="8960" b="1"/>
            </a:lvl7pPr>
            <a:lvl8pPr marL="17922240" indent="0">
              <a:buNone/>
              <a:defRPr sz="8960" b="1"/>
            </a:lvl8pPr>
            <a:lvl9pPr marL="20482560" indent="0">
              <a:buNone/>
              <a:defRPr sz="8960" b="1"/>
            </a:lvl9pPr>
          </a:lstStyle>
          <a:p>
            <a:pPr lvl="0"/>
            <a:r>
              <a:rPr lang="tr-TR" smtClean="0"/>
              <a:t>Asıl metin stillerini düzenle</a:t>
            </a:r>
          </a:p>
        </p:txBody>
      </p:sp>
      <p:sp>
        <p:nvSpPr>
          <p:cNvPr id="4" name="Content Placeholder 3"/>
          <p:cNvSpPr>
            <a:spLocks noGrp="1"/>
          </p:cNvSpPr>
          <p:nvPr>
            <p:ph sz="half" idx="2"/>
          </p:nvPr>
        </p:nvSpPr>
        <p:spPr>
          <a:xfrm>
            <a:off x="3527115" y="18704560"/>
            <a:ext cx="21662704" cy="2751159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25923243" y="12552684"/>
            <a:ext cx="21769390" cy="6151876"/>
          </a:xfrm>
        </p:spPr>
        <p:txBody>
          <a:bodyPr anchor="b"/>
          <a:lstStyle>
            <a:lvl1pPr marL="0" indent="0">
              <a:buNone/>
              <a:defRPr sz="13440" b="1"/>
            </a:lvl1pPr>
            <a:lvl2pPr marL="2560320" indent="0">
              <a:buNone/>
              <a:defRPr sz="11200" b="1"/>
            </a:lvl2pPr>
            <a:lvl3pPr marL="5120640" indent="0">
              <a:buNone/>
              <a:defRPr sz="10080" b="1"/>
            </a:lvl3pPr>
            <a:lvl4pPr marL="7680960" indent="0">
              <a:buNone/>
              <a:defRPr sz="8960" b="1"/>
            </a:lvl4pPr>
            <a:lvl5pPr marL="10241280" indent="0">
              <a:buNone/>
              <a:defRPr sz="8960" b="1"/>
            </a:lvl5pPr>
            <a:lvl6pPr marL="12801600" indent="0">
              <a:buNone/>
              <a:defRPr sz="8960" b="1"/>
            </a:lvl6pPr>
            <a:lvl7pPr marL="15361920" indent="0">
              <a:buNone/>
              <a:defRPr sz="8960" b="1"/>
            </a:lvl7pPr>
            <a:lvl8pPr marL="17922240" indent="0">
              <a:buNone/>
              <a:defRPr sz="8960" b="1"/>
            </a:lvl8pPr>
            <a:lvl9pPr marL="20482560" indent="0">
              <a:buNone/>
              <a:defRPr sz="8960" b="1"/>
            </a:lvl9pPr>
          </a:lstStyle>
          <a:p>
            <a:pPr lvl="0"/>
            <a:r>
              <a:rPr lang="tr-TR" smtClean="0"/>
              <a:t>Asıl metin stillerini düzenle</a:t>
            </a:r>
          </a:p>
        </p:txBody>
      </p:sp>
      <p:sp>
        <p:nvSpPr>
          <p:cNvPr id="6" name="Content Placeholder 5"/>
          <p:cNvSpPr>
            <a:spLocks noGrp="1"/>
          </p:cNvSpPr>
          <p:nvPr>
            <p:ph sz="quarter" idx="4"/>
          </p:nvPr>
        </p:nvSpPr>
        <p:spPr>
          <a:xfrm>
            <a:off x="25923243" y="18704560"/>
            <a:ext cx="21769390" cy="2751159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02B7C35-BD45-4009-8414-B331CA31B834}" type="datetimeFigureOut">
              <a:rPr lang="en-US" smtClean="0"/>
              <a:t>6/2/2021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656D91-BD74-46A6-B6EF-84F494F3BF7D}" type="slidenum">
              <a:rPr lang="en-US" smtClean="0"/>
              <a:t>‹#›</a:t>
            </a:fld>
            <a:endParaRPr lang="en-US"/>
          </a:p>
        </p:txBody>
      </p:sp>
    </p:spTree>
    <p:extLst>
      <p:ext uri="{BB962C8B-B14F-4D97-AF65-F5344CB8AC3E}">
        <p14:creationId xmlns:p14="http://schemas.microsoft.com/office/powerpoint/2010/main" val="3247396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002B7C35-BD45-4009-8414-B331CA31B834}" type="datetimeFigureOut">
              <a:rPr lang="en-US" smtClean="0"/>
              <a:t>6/2/2021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656D91-BD74-46A6-B6EF-84F494F3BF7D}" type="slidenum">
              <a:rPr lang="en-US" smtClean="0"/>
              <a:t>‹#›</a:t>
            </a:fld>
            <a:endParaRPr lang="en-US"/>
          </a:p>
        </p:txBody>
      </p:sp>
    </p:spTree>
    <p:extLst>
      <p:ext uri="{BB962C8B-B14F-4D97-AF65-F5344CB8AC3E}">
        <p14:creationId xmlns:p14="http://schemas.microsoft.com/office/powerpoint/2010/main" val="2609830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2B7C35-BD45-4009-8414-B331CA31B834}" type="datetimeFigureOut">
              <a:rPr lang="en-US" smtClean="0"/>
              <a:t>6/2/2021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656D91-BD74-46A6-B6EF-84F494F3BF7D}" type="slidenum">
              <a:rPr lang="en-US" smtClean="0"/>
              <a:t>‹#›</a:t>
            </a:fld>
            <a:endParaRPr lang="en-US"/>
          </a:p>
        </p:txBody>
      </p:sp>
    </p:spTree>
    <p:extLst>
      <p:ext uri="{BB962C8B-B14F-4D97-AF65-F5344CB8AC3E}">
        <p14:creationId xmlns:p14="http://schemas.microsoft.com/office/powerpoint/2010/main" val="3348544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527110" y="3413760"/>
            <a:ext cx="16515397" cy="11948160"/>
          </a:xfrm>
        </p:spPr>
        <p:txBody>
          <a:bodyPr anchor="b"/>
          <a:lstStyle>
            <a:lvl1pPr>
              <a:defRPr sz="17920"/>
            </a:lvl1pPr>
          </a:lstStyle>
          <a:p>
            <a:r>
              <a:rPr lang="tr-TR" smtClean="0"/>
              <a:t>Asıl başlık stili için tıklatın</a:t>
            </a:r>
            <a:endParaRPr lang="en-US" dirty="0"/>
          </a:p>
        </p:txBody>
      </p:sp>
      <p:sp>
        <p:nvSpPr>
          <p:cNvPr id="3" name="Content Placeholder 2"/>
          <p:cNvSpPr>
            <a:spLocks noGrp="1"/>
          </p:cNvSpPr>
          <p:nvPr>
            <p:ph idx="1"/>
          </p:nvPr>
        </p:nvSpPr>
        <p:spPr>
          <a:xfrm>
            <a:off x="21769390" y="7372785"/>
            <a:ext cx="25923240" cy="36389733"/>
          </a:xfrm>
        </p:spPr>
        <p:txBody>
          <a:bodyPr/>
          <a:lstStyle>
            <a:lvl1pPr>
              <a:defRPr sz="17920"/>
            </a:lvl1pPr>
            <a:lvl2pPr>
              <a:defRPr sz="15680"/>
            </a:lvl2pPr>
            <a:lvl3pPr>
              <a:defRPr sz="13440"/>
            </a:lvl3pPr>
            <a:lvl4pPr>
              <a:defRPr sz="11200"/>
            </a:lvl4pPr>
            <a:lvl5pPr>
              <a:defRPr sz="11200"/>
            </a:lvl5pPr>
            <a:lvl6pPr>
              <a:defRPr sz="11200"/>
            </a:lvl6pPr>
            <a:lvl7pPr>
              <a:defRPr sz="11200"/>
            </a:lvl7pPr>
            <a:lvl8pPr>
              <a:defRPr sz="11200"/>
            </a:lvl8pPr>
            <a:lvl9pPr>
              <a:defRPr sz="1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3527110" y="15361920"/>
            <a:ext cx="16515397" cy="28459857"/>
          </a:xfrm>
        </p:spPr>
        <p:txBody>
          <a:bodyPr/>
          <a:lstStyle>
            <a:lvl1pPr marL="0" indent="0">
              <a:buNone/>
              <a:defRPr sz="8960"/>
            </a:lvl1pPr>
            <a:lvl2pPr marL="2560320" indent="0">
              <a:buNone/>
              <a:defRPr sz="7840"/>
            </a:lvl2pPr>
            <a:lvl3pPr marL="5120640" indent="0">
              <a:buNone/>
              <a:defRPr sz="6720"/>
            </a:lvl3pPr>
            <a:lvl4pPr marL="7680960" indent="0">
              <a:buNone/>
              <a:defRPr sz="5600"/>
            </a:lvl4pPr>
            <a:lvl5pPr marL="10241280" indent="0">
              <a:buNone/>
              <a:defRPr sz="5600"/>
            </a:lvl5pPr>
            <a:lvl6pPr marL="12801600" indent="0">
              <a:buNone/>
              <a:defRPr sz="5600"/>
            </a:lvl6pPr>
            <a:lvl7pPr marL="15361920" indent="0">
              <a:buNone/>
              <a:defRPr sz="5600"/>
            </a:lvl7pPr>
            <a:lvl8pPr marL="17922240" indent="0">
              <a:buNone/>
              <a:defRPr sz="5600"/>
            </a:lvl8pPr>
            <a:lvl9pPr marL="20482560" indent="0">
              <a:buNone/>
              <a:defRPr sz="56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002B7C35-BD45-4009-8414-B331CA31B834}" type="datetimeFigureOut">
              <a:rPr lang="en-US" smtClean="0"/>
              <a:t>6/2/2021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656D91-BD74-46A6-B6EF-84F494F3BF7D}" type="slidenum">
              <a:rPr lang="en-US" smtClean="0"/>
              <a:t>‹#›</a:t>
            </a:fld>
            <a:endParaRPr lang="en-US"/>
          </a:p>
        </p:txBody>
      </p:sp>
    </p:spTree>
    <p:extLst>
      <p:ext uri="{BB962C8B-B14F-4D97-AF65-F5344CB8AC3E}">
        <p14:creationId xmlns:p14="http://schemas.microsoft.com/office/powerpoint/2010/main" val="3937132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527110" y="3413760"/>
            <a:ext cx="16515397" cy="11948160"/>
          </a:xfrm>
        </p:spPr>
        <p:txBody>
          <a:bodyPr anchor="b"/>
          <a:lstStyle>
            <a:lvl1pPr>
              <a:defRPr sz="1792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1769390" y="7372785"/>
            <a:ext cx="25923240" cy="36389733"/>
          </a:xfrm>
        </p:spPr>
        <p:txBody>
          <a:bodyPr anchor="t"/>
          <a:lstStyle>
            <a:lvl1pPr marL="0" indent="0">
              <a:buNone/>
              <a:defRPr sz="17920"/>
            </a:lvl1pPr>
            <a:lvl2pPr marL="2560320" indent="0">
              <a:buNone/>
              <a:defRPr sz="15680"/>
            </a:lvl2pPr>
            <a:lvl3pPr marL="5120640" indent="0">
              <a:buNone/>
              <a:defRPr sz="13440"/>
            </a:lvl3pPr>
            <a:lvl4pPr marL="7680960" indent="0">
              <a:buNone/>
              <a:defRPr sz="11200"/>
            </a:lvl4pPr>
            <a:lvl5pPr marL="10241280" indent="0">
              <a:buNone/>
              <a:defRPr sz="11200"/>
            </a:lvl5pPr>
            <a:lvl6pPr marL="12801600" indent="0">
              <a:buNone/>
              <a:defRPr sz="11200"/>
            </a:lvl6pPr>
            <a:lvl7pPr marL="15361920" indent="0">
              <a:buNone/>
              <a:defRPr sz="11200"/>
            </a:lvl7pPr>
            <a:lvl8pPr marL="17922240" indent="0">
              <a:buNone/>
              <a:defRPr sz="11200"/>
            </a:lvl8pPr>
            <a:lvl9pPr marL="20482560" indent="0">
              <a:buNone/>
              <a:defRPr sz="112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3527110" y="15361920"/>
            <a:ext cx="16515397" cy="28459857"/>
          </a:xfrm>
        </p:spPr>
        <p:txBody>
          <a:bodyPr/>
          <a:lstStyle>
            <a:lvl1pPr marL="0" indent="0">
              <a:buNone/>
              <a:defRPr sz="8960"/>
            </a:lvl1pPr>
            <a:lvl2pPr marL="2560320" indent="0">
              <a:buNone/>
              <a:defRPr sz="7840"/>
            </a:lvl2pPr>
            <a:lvl3pPr marL="5120640" indent="0">
              <a:buNone/>
              <a:defRPr sz="6720"/>
            </a:lvl3pPr>
            <a:lvl4pPr marL="7680960" indent="0">
              <a:buNone/>
              <a:defRPr sz="5600"/>
            </a:lvl4pPr>
            <a:lvl5pPr marL="10241280" indent="0">
              <a:buNone/>
              <a:defRPr sz="5600"/>
            </a:lvl5pPr>
            <a:lvl6pPr marL="12801600" indent="0">
              <a:buNone/>
              <a:defRPr sz="5600"/>
            </a:lvl6pPr>
            <a:lvl7pPr marL="15361920" indent="0">
              <a:buNone/>
              <a:defRPr sz="5600"/>
            </a:lvl7pPr>
            <a:lvl8pPr marL="17922240" indent="0">
              <a:buNone/>
              <a:defRPr sz="5600"/>
            </a:lvl8pPr>
            <a:lvl9pPr marL="20482560" indent="0">
              <a:buNone/>
              <a:defRPr sz="56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002B7C35-BD45-4009-8414-B331CA31B834}" type="datetimeFigureOut">
              <a:rPr lang="en-US" smtClean="0"/>
              <a:t>6/2/2021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656D91-BD74-46A6-B6EF-84F494F3BF7D}" type="slidenum">
              <a:rPr lang="en-US" smtClean="0"/>
              <a:t>‹#›</a:t>
            </a:fld>
            <a:endParaRPr lang="en-US"/>
          </a:p>
        </p:txBody>
      </p:sp>
    </p:spTree>
    <p:extLst>
      <p:ext uri="{BB962C8B-B14F-4D97-AF65-F5344CB8AC3E}">
        <p14:creationId xmlns:p14="http://schemas.microsoft.com/office/powerpoint/2010/main" val="1674761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2726278"/>
            <a:ext cx="44165520" cy="9897537"/>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3520440" y="13631334"/>
            <a:ext cx="44165520" cy="3248999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3520440" y="47460758"/>
            <a:ext cx="11521440" cy="2726267"/>
          </a:xfrm>
          <a:prstGeom prst="rect">
            <a:avLst/>
          </a:prstGeom>
        </p:spPr>
        <p:txBody>
          <a:bodyPr vert="horz" lIns="91440" tIns="45720" rIns="91440" bIns="45720" rtlCol="0" anchor="ctr"/>
          <a:lstStyle>
            <a:lvl1pPr algn="l">
              <a:defRPr sz="6720">
                <a:solidFill>
                  <a:schemeClr val="tx1">
                    <a:tint val="75000"/>
                  </a:schemeClr>
                </a:solidFill>
              </a:defRPr>
            </a:lvl1pPr>
          </a:lstStyle>
          <a:p>
            <a:fld id="{002B7C35-BD45-4009-8414-B331CA31B834}" type="datetimeFigureOut">
              <a:rPr lang="en-US" smtClean="0"/>
              <a:t>6/2/2021</a:t>
            </a:fld>
            <a:endParaRPr lang="en-US"/>
          </a:p>
        </p:txBody>
      </p:sp>
      <p:sp>
        <p:nvSpPr>
          <p:cNvPr id="5" name="Footer Placeholder 4"/>
          <p:cNvSpPr>
            <a:spLocks noGrp="1"/>
          </p:cNvSpPr>
          <p:nvPr>
            <p:ph type="ftr" sz="quarter" idx="3"/>
          </p:nvPr>
        </p:nvSpPr>
        <p:spPr>
          <a:xfrm>
            <a:off x="16962120" y="47460758"/>
            <a:ext cx="17282160" cy="2726267"/>
          </a:xfrm>
          <a:prstGeom prst="rect">
            <a:avLst/>
          </a:prstGeom>
        </p:spPr>
        <p:txBody>
          <a:bodyPr vert="horz" lIns="91440" tIns="45720" rIns="91440" bIns="45720" rtlCol="0" anchor="ctr"/>
          <a:lstStyle>
            <a:lvl1pPr algn="ctr">
              <a:defRPr sz="67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164520" y="47460758"/>
            <a:ext cx="11521440" cy="2726267"/>
          </a:xfrm>
          <a:prstGeom prst="rect">
            <a:avLst/>
          </a:prstGeom>
        </p:spPr>
        <p:txBody>
          <a:bodyPr vert="horz" lIns="91440" tIns="45720" rIns="91440" bIns="45720" rtlCol="0" anchor="ctr"/>
          <a:lstStyle>
            <a:lvl1pPr algn="r">
              <a:defRPr sz="6720">
                <a:solidFill>
                  <a:schemeClr val="tx1">
                    <a:tint val="75000"/>
                  </a:schemeClr>
                </a:solidFill>
              </a:defRPr>
            </a:lvl1pPr>
          </a:lstStyle>
          <a:p>
            <a:fld id="{45656D91-BD74-46A6-B6EF-84F494F3BF7D}" type="slidenum">
              <a:rPr lang="en-US" smtClean="0"/>
              <a:t>‹#›</a:t>
            </a:fld>
            <a:endParaRPr lang="en-US"/>
          </a:p>
        </p:txBody>
      </p:sp>
    </p:spTree>
    <p:extLst>
      <p:ext uri="{BB962C8B-B14F-4D97-AF65-F5344CB8AC3E}">
        <p14:creationId xmlns:p14="http://schemas.microsoft.com/office/powerpoint/2010/main" val="4580332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5120640" rtl="0" eaLnBrk="1" latinLnBrk="0" hangingPunct="1">
        <a:lnSpc>
          <a:spcPct val="90000"/>
        </a:lnSpc>
        <a:spcBef>
          <a:spcPct val="0"/>
        </a:spcBef>
        <a:buNone/>
        <a:defRPr sz="24640" kern="1200">
          <a:solidFill>
            <a:schemeClr val="tx1"/>
          </a:solidFill>
          <a:latin typeface="+mj-lt"/>
          <a:ea typeface="+mj-ea"/>
          <a:cs typeface="+mj-cs"/>
        </a:defRPr>
      </a:lvl1pPr>
    </p:titleStyle>
    <p:bodyStyle>
      <a:lvl1pPr marL="1280160" indent="-1280160" algn="l" defTabSz="5120640" rtl="0" eaLnBrk="1" latinLnBrk="0" hangingPunct="1">
        <a:lnSpc>
          <a:spcPct val="90000"/>
        </a:lnSpc>
        <a:spcBef>
          <a:spcPts val="5600"/>
        </a:spcBef>
        <a:buFont typeface="Arial" panose="020B0604020202020204" pitchFamily="34" charset="0"/>
        <a:buChar char="•"/>
        <a:defRPr sz="15680" kern="1200">
          <a:solidFill>
            <a:schemeClr val="tx1"/>
          </a:solidFill>
          <a:latin typeface="+mn-lt"/>
          <a:ea typeface="+mn-ea"/>
          <a:cs typeface="+mn-cs"/>
        </a:defRPr>
      </a:lvl1pPr>
      <a:lvl2pPr marL="3840480" indent="-1280160" algn="l" defTabSz="5120640" rtl="0" eaLnBrk="1" latinLnBrk="0" hangingPunct="1">
        <a:lnSpc>
          <a:spcPct val="90000"/>
        </a:lnSpc>
        <a:spcBef>
          <a:spcPts val="2800"/>
        </a:spcBef>
        <a:buFont typeface="Arial" panose="020B0604020202020204" pitchFamily="34" charset="0"/>
        <a:buChar char="•"/>
        <a:defRPr sz="13440" kern="1200">
          <a:solidFill>
            <a:schemeClr val="tx1"/>
          </a:solidFill>
          <a:latin typeface="+mn-lt"/>
          <a:ea typeface="+mn-ea"/>
          <a:cs typeface="+mn-cs"/>
        </a:defRPr>
      </a:lvl2pPr>
      <a:lvl3pPr marL="6400800" indent="-1280160" algn="l" defTabSz="5120640" rtl="0" eaLnBrk="1" latinLnBrk="0" hangingPunct="1">
        <a:lnSpc>
          <a:spcPct val="90000"/>
        </a:lnSpc>
        <a:spcBef>
          <a:spcPts val="2800"/>
        </a:spcBef>
        <a:buFont typeface="Arial" panose="020B0604020202020204" pitchFamily="34" charset="0"/>
        <a:buChar char="•"/>
        <a:defRPr sz="11200" kern="1200">
          <a:solidFill>
            <a:schemeClr val="tx1"/>
          </a:solidFill>
          <a:latin typeface="+mn-lt"/>
          <a:ea typeface="+mn-ea"/>
          <a:cs typeface="+mn-cs"/>
        </a:defRPr>
      </a:lvl3pPr>
      <a:lvl4pPr marL="896112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4pPr>
      <a:lvl5pPr marL="1152144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5pPr>
      <a:lvl6pPr marL="1408176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6pPr>
      <a:lvl7pPr marL="1664208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7pPr>
      <a:lvl8pPr marL="1920240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8pPr>
      <a:lvl9pPr marL="2176272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9pPr>
    </p:bodyStyle>
    <p:otherStyle>
      <a:defPPr>
        <a:defRPr lang="en-US"/>
      </a:defPPr>
      <a:lvl1pPr marL="0" algn="l" defTabSz="5120640" rtl="0" eaLnBrk="1" latinLnBrk="0" hangingPunct="1">
        <a:defRPr sz="10080" kern="1200">
          <a:solidFill>
            <a:schemeClr val="tx1"/>
          </a:solidFill>
          <a:latin typeface="+mn-lt"/>
          <a:ea typeface="+mn-ea"/>
          <a:cs typeface="+mn-cs"/>
        </a:defRPr>
      </a:lvl1pPr>
      <a:lvl2pPr marL="2560320" algn="l" defTabSz="5120640" rtl="0" eaLnBrk="1" latinLnBrk="0" hangingPunct="1">
        <a:defRPr sz="10080" kern="1200">
          <a:solidFill>
            <a:schemeClr val="tx1"/>
          </a:solidFill>
          <a:latin typeface="+mn-lt"/>
          <a:ea typeface="+mn-ea"/>
          <a:cs typeface="+mn-cs"/>
        </a:defRPr>
      </a:lvl2pPr>
      <a:lvl3pPr marL="5120640" algn="l" defTabSz="5120640" rtl="0" eaLnBrk="1" latinLnBrk="0" hangingPunct="1">
        <a:defRPr sz="10080" kern="1200">
          <a:solidFill>
            <a:schemeClr val="tx1"/>
          </a:solidFill>
          <a:latin typeface="+mn-lt"/>
          <a:ea typeface="+mn-ea"/>
          <a:cs typeface="+mn-cs"/>
        </a:defRPr>
      </a:lvl3pPr>
      <a:lvl4pPr marL="7680960" algn="l" defTabSz="5120640" rtl="0" eaLnBrk="1" latinLnBrk="0" hangingPunct="1">
        <a:defRPr sz="10080" kern="1200">
          <a:solidFill>
            <a:schemeClr val="tx1"/>
          </a:solidFill>
          <a:latin typeface="+mn-lt"/>
          <a:ea typeface="+mn-ea"/>
          <a:cs typeface="+mn-cs"/>
        </a:defRPr>
      </a:lvl4pPr>
      <a:lvl5pPr marL="10241280" algn="l" defTabSz="5120640" rtl="0" eaLnBrk="1" latinLnBrk="0" hangingPunct="1">
        <a:defRPr sz="10080" kern="1200">
          <a:solidFill>
            <a:schemeClr val="tx1"/>
          </a:solidFill>
          <a:latin typeface="+mn-lt"/>
          <a:ea typeface="+mn-ea"/>
          <a:cs typeface="+mn-cs"/>
        </a:defRPr>
      </a:lvl5pPr>
      <a:lvl6pPr marL="12801600" algn="l" defTabSz="5120640" rtl="0" eaLnBrk="1" latinLnBrk="0" hangingPunct="1">
        <a:defRPr sz="10080" kern="1200">
          <a:solidFill>
            <a:schemeClr val="tx1"/>
          </a:solidFill>
          <a:latin typeface="+mn-lt"/>
          <a:ea typeface="+mn-ea"/>
          <a:cs typeface="+mn-cs"/>
        </a:defRPr>
      </a:lvl6pPr>
      <a:lvl7pPr marL="15361920" algn="l" defTabSz="5120640" rtl="0" eaLnBrk="1" latinLnBrk="0" hangingPunct="1">
        <a:defRPr sz="10080" kern="1200">
          <a:solidFill>
            <a:schemeClr val="tx1"/>
          </a:solidFill>
          <a:latin typeface="+mn-lt"/>
          <a:ea typeface="+mn-ea"/>
          <a:cs typeface="+mn-cs"/>
        </a:defRPr>
      </a:lvl7pPr>
      <a:lvl8pPr marL="17922240" algn="l" defTabSz="5120640" rtl="0" eaLnBrk="1" latinLnBrk="0" hangingPunct="1">
        <a:defRPr sz="10080" kern="1200">
          <a:solidFill>
            <a:schemeClr val="tx1"/>
          </a:solidFill>
          <a:latin typeface="+mn-lt"/>
          <a:ea typeface="+mn-ea"/>
          <a:cs typeface="+mn-cs"/>
        </a:defRPr>
      </a:lvl8pPr>
      <a:lvl9pPr marL="20482560" algn="l" defTabSz="5120640" rtl="0" eaLnBrk="1" latinLnBrk="0" hangingPunct="1">
        <a:defRPr sz="10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30400" y="5334000"/>
            <a:ext cx="8808720" cy="8788400"/>
          </a:xfrm>
        </p:spPr>
        <p:txBody>
          <a:bodyPr>
            <a:normAutofit/>
          </a:bodyPr>
          <a:lstStyle/>
          <a:p>
            <a:r>
              <a:rPr lang="tr-TR" sz="6000" b="1" dirty="0" smtClean="0"/>
              <a:t>ÖZET</a:t>
            </a:r>
            <a:r>
              <a:rPr lang="tr-TR" sz="4800" dirty="0" smtClean="0"/>
              <a:t/>
            </a:r>
            <a:br>
              <a:rPr lang="tr-TR" sz="4800" dirty="0" smtClean="0"/>
            </a:br>
            <a:r>
              <a:rPr lang="tr-TR" sz="6000" dirty="0" smtClean="0"/>
              <a:t>Üyelerin hikaye ve fotoğraf paylaşabileceği, birbirini arkadaş olarak ekleyip mesaj atabileceği bir sosyal medya internet sitesi</a:t>
            </a:r>
            <a:r>
              <a:rPr lang="tr-TR" sz="4800" dirty="0" smtClean="0"/>
              <a:t>.</a:t>
            </a:r>
            <a:br>
              <a:rPr lang="tr-TR" sz="4800" dirty="0" smtClean="0"/>
            </a:br>
            <a:r>
              <a:rPr lang="tr-TR" sz="4800" dirty="0"/>
              <a:t/>
            </a:r>
            <a:br>
              <a:rPr lang="tr-TR" sz="4800" dirty="0"/>
            </a:br>
            <a:r>
              <a:rPr lang="tr-TR" sz="4800" dirty="0" smtClean="0"/>
              <a:t/>
            </a:r>
            <a:br>
              <a:rPr lang="tr-TR" sz="4800" dirty="0" smtClean="0"/>
            </a:br>
            <a:r>
              <a:rPr lang="tr-TR" sz="4800" dirty="0"/>
              <a:t/>
            </a:r>
            <a:br>
              <a:rPr lang="tr-TR" sz="4800" dirty="0"/>
            </a:br>
            <a:r>
              <a:rPr lang="tr-TR" sz="4800" dirty="0" smtClean="0"/>
              <a:t/>
            </a:r>
            <a:br>
              <a:rPr lang="tr-TR" sz="4800" dirty="0" smtClean="0"/>
            </a:br>
            <a:endParaRPr lang="en-US" sz="4800" dirty="0"/>
          </a:p>
        </p:txBody>
      </p:sp>
      <p:sp>
        <p:nvSpPr>
          <p:cNvPr id="4" name="Metin kutusu 3"/>
          <p:cNvSpPr txBox="1"/>
          <p:nvPr/>
        </p:nvSpPr>
        <p:spPr>
          <a:xfrm>
            <a:off x="17241342" y="833120"/>
            <a:ext cx="16706753" cy="3293209"/>
          </a:xfrm>
          <a:prstGeom prst="rect">
            <a:avLst/>
          </a:prstGeom>
          <a:noFill/>
        </p:spPr>
        <p:txBody>
          <a:bodyPr wrap="none" rtlCol="0">
            <a:spAutoFit/>
          </a:bodyPr>
          <a:lstStyle/>
          <a:p>
            <a:pPr algn="ctr"/>
            <a:r>
              <a:rPr lang="tr-TR" sz="8000" dirty="0" err="1"/>
              <a:t>Who</a:t>
            </a:r>
            <a:r>
              <a:rPr lang="tr-TR" sz="8000" dirty="0"/>
              <a:t>? – Bir Sosyal Medya İnternet </a:t>
            </a:r>
            <a:r>
              <a:rPr lang="tr-TR" sz="8000" dirty="0" smtClean="0"/>
              <a:t>Sitesi</a:t>
            </a:r>
          </a:p>
          <a:p>
            <a:pPr algn="ctr"/>
            <a:endParaRPr lang="tr-TR" sz="8000" dirty="0"/>
          </a:p>
          <a:p>
            <a:pPr algn="ctr"/>
            <a:r>
              <a:rPr lang="tr-TR" sz="4800" dirty="0"/>
              <a:t>Kerem ÇEKEN / 170706027</a:t>
            </a:r>
          </a:p>
        </p:txBody>
      </p:sp>
      <p:sp>
        <p:nvSpPr>
          <p:cNvPr id="5" name="Dikdörtgen 4"/>
          <p:cNvSpPr/>
          <p:nvPr/>
        </p:nvSpPr>
        <p:spPr>
          <a:xfrm>
            <a:off x="1930400" y="5181600"/>
            <a:ext cx="8890000" cy="5689600"/>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Unvan 1"/>
          <p:cNvSpPr txBox="1">
            <a:spLocks/>
          </p:cNvSpPr>
          <p:nvPr/>
        </p:nvSpPr>
        <p:spPr>
          <a:xfrm>
            <a:off x="2042160" y="11426721"/>
            <a:ext cx="8808720" cy="8280400"/>
          </a:xfrm>
          <a:prstGeom prst="rect">
            <a:avLst/>
          </a:prstGeom>
        </p:spPr>
        <p:txBody>
          <a:bodyPr vert="horz" lIns="91440" tIns="45720" rIns="91440" bIns="45720" rtlCol="0" anchor="b">
            <a:normAutofit lnSpcReduction="10000"/>
          </a:bodyPr>
          <a:lstStyle>
            <a:lvl1pPr algn="ctr" defTabSz="5120640" rtl="0" eaLnBrk="1" latinLnBrk="0" hangingPunct="1">
              <a:lnSpc>
                <a:spcPct val="90000"/>
              </a:lnSpc>
              <a:spcBef>
                <a:spcPct val="0"/>
              </a:spcBef>
              <a:buNone/>
              <a:defRPr sz="33600" kern="1200">
                <a:solidFill>
                  <a:schemeClr val="tx1"/>
                </a:solidFill>
                <a:latin typeface="+mj-lt"/>
                <a:ea typeface="+mj-ea"/>
                <a:cs typeface="+mj-cs"/>
              </a:defRPr>
            </a:lvl1pPr>
          </a:lstStyle>
          <a:p>
            <a:r>
              <a:rPr lang="tr-TR" sz="6000" b="1" dirty="0" smtClean="0"/>
              <a:t>GİRİŞ</a:t>
            </a:r>
          </a:p>
          <a:p>
            <a:endParaRPr lang="tr-TR" sz="6000" b="1" dirty="0" smtClean="0"/>
          </a:p>
          <a:p>
            <a:r>
              <a:rPr lang="tr-TR" sz="4800" dirty="0" smtClean="0"/>
              <a:t>Mevcut sosyal medya internet sitelerine nazaran daha ilginç bir site olabilmek.</a:t>
            </a:r>
          </a:p>
          <a:p>
            <a:pPr algn="l"/>
            <a:r>
              <a:rPr lang="tr-TR" sz="4800" dirty="0" smtClean="0"/>
              <a:t/>
            </a:r>
            <a:br>
              <a:rPr lang="tr-TR" sz="4800" dirty="0" smtClean="0"/>
            </a:br>
            <a:r>
              <a:rPr lang="tr-TR" sz="4800" dirty="0" smtClean="0"/>
              <a:t/>
            </a:r>
            <a:br>
              <a:rPr lang="tr-TR" sz="4800" dirty="0" smtClean="0"/>
            </a:br>
            <a:r>
              <a:rPr lang="tr-TR" sz="4800" dirty="0" smtClean="0"/>
              <a:t/>
            </a:r>
            <a:br>
              <a:rPr lang="tr-TR" sz="4800" dirty="0" smtClean="0"/>
            </a:br>
            <a:r>
              <a:rPr lang="tr-TR" sz="4800" dirty="0" smtClean="0"/>
              <a:t/>
            </a:r>
            <a:br>
              <a:rPr lang="tr-TR" sz="4800" dirty="0" smtClean="0"/>
            </a:br>
            <a:r>
              <a:rPr lang="tr-TR" sz="4800" dirty="0" smtClean="0"/>
              <a:t/>
            </a:r>
            <a:br>
              <a:rPr lang="tr-TR" sz="4800" dirty="0" smtClean="0"/>
            </a:br>
            <a:r>
              <a:rPr lang="tr-TR" sz="4800" dirty="0" smtClean="0"/>
              <a:t/>
            </a:r>
            <a:br>
              <a:rPr lang="tr-TR" sz="4800" dirty="0" smtClean="0"/>
            </a:br>
            <a:r>
              <a:rPr lang="tr-TR" sz="4800" dirty="0" smtClean="0"/>
              <a:t> (ilginç bir kullanıcı </a:t>
            </a:r>
            <a:r>
              <a:rPr lang="tr-TR" sz="4800" dirty="0" err="1" smtClean="0"/>
              <a:t>arayüzü</a:t>
            </a:r>
            <a:r>
              <a:rPr lang="tr-TR" sz="4800" dirty="0" smtClean="0"/>
              <a:t> örneği)</a:t>
            </a:r>
            <a:endParaRPr lang="en-US" sz="4800" dirty="0"/>
          </a:p>
        </p:txBody>
      </p:sp>
      <p:sp>
        <p:nvSpPr>
          <p:cNvPr id="7" name="Dikdörtgen 6"/>
          <p:cNvSpPr/>
          <p:nvPr/>
        </p:nvSpPr>
        <p:spPr>
          <a:xfrm>
            <a:off x="1960880" y="11887200"/>
            <a:ext cx="8890000" cy="8280400"/>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Unvan 1"/>
          <p:cNvSpPr txBox="1">
            <a:spLocks/>
          </p:cNvSpPr>
          <p:nvPr/>
        </p:nvSpPr>
        <p:spPr>
          <a:xfrm>
            <a:off x="2113280" y="21963620"/>
            <a:ext cx="8808720" cy="17424400"/>
          </a:xfrm>
          <a:prstGeom prst="rect">
            <a:avLst/>
          </a:prstGeom>
        </p:spPr>
        <p:txBody>
          <a:bodyPr vert="horz" lIns="91440" tIns="45720" rIns="91440" bIns="45720" rtlCol="0" anchor="b">
            <a:normAutofit/>
          </a:bodyPr>
          <a:lstStyle>
            <a:lvl1pPr algn="ctr" defTabSz="5120640" rtl="0" eaLnBrk="1" latinLnBrk="0" hangingPunct="1">
              <a:lnSpc>
                <a:spcPct val="90000"/>
              </a:lnSpc>
              <a:spcBef>
                <a:spcPct val="0"/>
              </a:spcBef>
              <a:buNone/>
              <a:defRPr sz="33600" kern="1200">
                <a:solidFill>
                  <a:schemeClr val="tx1"/>
                </a:solidFill>
                <a:latin typeface="+mj-lt"/>
                <a:ea typeface="+mj-ea"/>
                <a:cs typeface="+mj-cs"/>
              </a:defRPr>
            </a:lvl1pPr>
          </a:lstStyle>
          <a:p>
            <a:r>
              <a:rPr lang="tr-TR" sz="6000" b="1" dirty="0" smtClean="0"/>
              <a:t>YÖNTEM</a:t>
            </a:r>
          </a:p>
          <a:p>
            <a:endParaRPr lang="tr-TR" sz="6000" b="1" dirty="0"/>
          </a:p>
          <a:p>
            <a:r>
              <a:rPr lang="tr-TR" sz="6200" dirty="0" smtClean="0"/>
              <a:t>İnternet sitesinin görselliğini ve işlevselliğini geliştirmek, daha fazla zaman kazanabilmek ve siteyi daha kolay bir şekilde bölümlere ayırabilmek için </a:t>
            </a:r>
            <a:r>
              <a:rPr lang="tr-TR" sz="6200" dirty="0" err="1" smtClean="0"/>
              <a:t>bootstrap</a:t>
            </a:r>
            <a:r>
              <a:rPr lang="tr-TR" sz="6200" dirty="0" smtClean="0"/>
              <a:t> kullanmak. </a:t>
            </a:r>
          </a:p>
          <a:p>
            <a:endParaRPr lang="tr-TR" sz="6200" dirty="0" smtClean="0"/>
          </a:p>
          <a:p>
            <a:endParaRPr lang="tr-TR" sz="6200" dirty="0" smtClean="0"/>
          </a:p>
          <a:p>
            <a:endParaRPr lang="tr-TR" sz="6200" dirty="0" smtClean="0"/>
          </a:p>
          <a:p>
            <a:r>
              <a:rPr lang="tr-TR" sz="6200" dirty="0" err="1" smtClean="0"/>
              <a:t>GitHub’dan</a:t>
            </a:r>
            <a:r>
              <a:rPr lang="tr-TR" sz="6200" dirty="0" smtClean="0"/>
              <a:t> benzer projeler indirip, çalışma mantığını anlamak ve kendi projemizde uygulamak.</a:t>
            </a:r>
          </a:p>
          <a:p>
            <a:endParaRPr lang="tr-TR" sz="6200" dirty="0" smtClean="0"/>
          </a:p>
          <a:p>
            <a:endParaRPr lang="tr-TR" sz="6000" dirty="0" smtClean="0"/>
          </a:p>
          <a:p>
            <a:endParaRPr lang="tr-TR" sz="6000" dirty="0" smtClean="0"/>
          </a:p>
          <a:p>
            <a:pPr algn="l"/>
            <a:endParaRPr lang="en-US" sz="4800" dirty="0"/>
          </a:p>
        </p:txBody>
      </p:sp>
      <p:sp>
        <p:nvSpPr>
          <p:cNvPr id="10" name="Dikdörtgen 9"/>
          <p:cNvSpPr/>
          <p:nvPr/>
        </p:nvSpPr>
        <p:spPr>
          <a:xfrm>
            <a:off x="2113280" y="22504400"/>
            <a:ext cx="8890000" cy="17576800"/>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Unvan 1"/>
          <p:cNvSpPr txBox="1">
            <a:spLocks/>
          </p:cNvSpPr>
          <p:nvPr/>
        </p:nvSpPr>
        <p:spPr>
          <a:xfrm>
            <a:off x="14254480" y="5334000"/>
            <a:ext cx="20797520" cy="8686800"/>
          </a:xfrm>
          <a:prstGeom prst="rect">
            <a:avLst/>
          </a:prstGeom>
        </p:spPr>
        <p:txBody>
          <a:bodyPr vert="horz" lIns="91440" tIns="45720" rIns="91440" bIns="45720" rtlCol="0" anchor="b">
            <a:normAutofit/>
          </a:bodyPr>
          <a:lstStyle>
            <a:lvl1pPr algn="ctr" defTabSz="5120640" rtl="0" eaLnBrk="1" latinLnBrk="0" hangingPunct="1">
              <a:lnSpc>
                <a:spcPct val="90000"/>
              </a:lnSpc>
              <a:spcBef>
                <a:spcPct val="0"/>
              </a:spcBef>
              <a:buNone/>
              <a:defRPr sz="33600" kern="1200">
                <a:solidFill>
                  <a:schemeClr val="tx1"/>
                </a:solidFill>
                <a:latin typeface="+mj-lt"/>
                <a:ea typeface="+mj-ea"/>
                <a:cs typeface="+mj-cs"/>
              </a:defRPr>
            </a:lvl1pPr>
          </a:lstStyle>
          <a:p>
            <a:r>
              <a:rPr lang="tr-TR" sz="8000" dirty="0" smtClean="0"/>
              <a:t>Mevcut sosyal medya internet sitelerinin, kullanıcılara eskisi kadar ilgi çekici gelmemesinden dolayı oluşan, yeni ve daha ilgi çekici bir sosyal medya internet sitesi ihtiyacı.</a:t>
            </a:r>
          </a:p>
          <a:p>
            <a:endParaRPr lang="tr-TR" sz="4800" dirty="0"/>
          </a:p>
          <a:p>
            <a:endParaRPr lang="tr-TR" sz="4800" dirty="0" smtClean="0"/>
          </a:p>
          <a:p>
            <a:r>
              <a:rPr lang="tr-TR" sz="4800" dirty="0" smtClean="0"/>
              <a:t/>
            </a:r>
            <a:br>
              <a:rPr lang="tr-TR" sz="4800" dirty="0" smtClean="0"/>
            </a:br>
            <a:r>
              <a:rPr lang="tr-TR" sz="4800" dirty="0" smtClean="0"/>
              <a:t/>
            </a:r>
            <a:br>
              <a:rPr lang="tr-TR" sz="4800" dirty="0" smtClean="0"/>
            </a:br>
            <a:r>
              <a:rPr lang="tr-TR" sz="4800" dirty="0" smtClean="0"/>
              <a:t/>
            </a:r>
            <a:br>
              <a:rPr lang="tr-TR" sz="4800" dirty="0" smtClean="0"/>
            </a:br>
            <a:endParaRPr lang="en-US" sz="4800" dirty="0"/>
          </a:p>
        </p:txBody>
      </p:sp>
      <p:sp>
        <p:nvSpPr>
          <p:cNvPr id="12" name="Dikdörtgen 11"/>
          <p:cNvSpPr/>
          <p:nvPr/>
        </p:nvSpPr>
        <p:spPr>
          <a:xfrm>
            <a:off x="14224000" y="5181600"/>
            <a:ext cx="20828000" cy="5689600"/>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nvan 1"/>
          <p:cNvSpPr txBox="1">
            <a:spLocks/>
          </p:cNvSpPr>
          <p:nvPr/>
        </p:nvSpPr>
        <p:spPr>
          <a:xfrm>
            <a:off x="14254480" y="12039600"/>
            <a:ext cx="20797520" cy="5486400"/>
          </a:xfrm>
          <a:prstGeom prst="rect">
            <a:avLst/>
          </a:prstGeom>
        </p:spPr>
        <p:txBody>
          <a:bodyPr vert="horz" lIns="91440" tIns="45720" rIns="91440" bIns="45720" rtlCol="0" anchor="b">
            <a:normAutofit/>
          </a:bodyPr>
          <a:lstStyle>
            <a:lvl1pPr algn="ctr" defTabSz="5120640" rtl="0" eaLnBrk="1" latinLnBrk="0" hangingPunct="1">
              <a:lnSpc>
                <a:spcPct val="90000"/>
              </a:lnSpc>
              <a:spcBef>
                <a:spcPct val="0"/>
              </a:spcBef>
              <a:buNone/>
              <a:defRPr sz="33600" kern="1200">
                <a:solidFill>
                  <a:schemeClr val="tx1"/>
                </a:solidFill>
                <a:latin typeface="+mj-lt"/>
                <a:ea typeface="+mj-ea"/>
                <a:cs typeface="+mj-cs"/>
              </a:defRPr>
            </a:lvl1pPr>
          </a:lstStyle>
          <a:p>
            <a:endParaRPr lang="tr-TR" sz="4800" dirty="0"/>
          </a:p>
          <a:p>
            <a:endParaRPr lang="tr-TR" sz="4800" dirty="0" smtClean="0"/>
          </a:p>
          <a:p>
            <a:r>
              <a:rPr lang="tr-TR" sz="4800" dirty="0" smtClean="0"/>
              <a:t/>
            </a:r>
            <a:br>
              <a:rPr lang="tr-TR" sz="4800" dirty="0" smtClean="0"/>
            </a:br>
            <a:r>
              <a:rPr lang="tr-TR" sz="4800" dirty="0" smtClean="0"/>
              <a:t/>
            </a:r>
            <a:br>
              <a:rPr lang="tr-TR" sz="4800" dirty="0" smtClean="0"/>
            </a:br>
            <a:r>
              <a:rPr lang="tr-TR" sz="4800" dirty="0" smtClean="0"/>
              <a:t/>
            </a:r>
            <a:br>
              <a:rPr lang="tr-TR" sz="4800" dirty="0" smtClean="0"/>
            </a:br>
            <a:endParaRPr lang="en-US" sz="4800" dirty="0"/>
          </a:p>
        </p:txBody>
      </p:sp>
      <p:sp>
        <p:nvSpPr>
          <p:cNvPr id="14" name="Dikdörtgen 13"/>
          <p:cNvSpPr/>
          <p:nvPr/>
        </p:nvSpPr>
        <p:spPr>
          <a:xfrm>
            <a:off x="14224000" y="11887200"/>
            <a:ext cx="20828000" cy="28194000"/>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Unvan 1"/>
          <p:cNvSpPr txBox="1">
            <a:spLocks/>
          </p:cNvSpPr>
          <p:nvPr/>
        </p:nvSpPr>
        <p:spPr>
          <a:xfrm>
            <a:off x="38557200" y="4626078"/>
            <a:ext cx="8808720" cy="7874001"/>
          </a:xfrm>
          <a:prstGeom prst="rect">
            <a:avLst/>
          </a:prstGeom>
        </p:spPr>
        <p:txBody>
          <a:bodyPr vert="horz" lIns="91440" tIns="45720" rIns="91440" bIns="45720" rtlCol="0" anchor="b">
            <a:normAutofit fontScale="77500" lnSpcReduction="20000"/>
          </a:bodyPr>
          <a:lstStyle>
            <a:lvl1pPr algn="ctr" defTabSz="5120640" rtl="0" eaLnBrk="1" latinLnBrk="0" hangingPunct="1">
              <a:lnSpc>
                <a:spcPct val="90000"/>
              </a:lnSpc>
              <a:spcBef>
                <a:spcPct val="0"/>
              </a:spcBef>
              <a:buNone/>
              <a:defRPr sz="33600" kern="1200">
                <a:solidFill>
                  <a:schemeClr val="tx1"/>
                </a:solidFill>
                <a:latin typeface="+mj-lt"/>
                <a:ea typeface="+mj-ea"/>
                <a:cs typeface="+mj-cs"/>
              </a:defRPr>
            </a:lvl1pPr>
          </a:lstStyle>
          <a:p>
            <a:r>
              <a:rPr lang="tr-TR" sz="8600" b="1" dirty="0" smtClean="0"/>
              <a:t>SONUÇ ve TARTIŞMA</a:t>
            </a:r>
          </a:p>
          <a:p>
            <a:pPr algn="l"/>
            <a:r>
              <a:rPr lang="tr-TR" sz="4800" dirty="0" smtClean="0"/>
              <a:t/>
            </a:r>
            <a:br>
              <a:rPr lang="tr-TR" sz="4800" dirty="0" smtClean="0"/>
            </a:br>
            <a:r>
              <a:rPr lang="tr-TR" sz="6300" dirty="0" smtClean="0"/>
              <a:t>Bir sosyal medya internet sitesi yapmanın oldukça uzun bir süreç olduğu. </a:t>
            </a:r>
          </a:p>
          <a:p>
            <a:pPr algn="l"/>
            <a:endParaRPr lang="tr-TR" sz="6300" dirty="0"/>
          </a:p>
          <a:p>
            <a:pPr algn="l"/>
            <a:r>
              <a:rPr lang="tr-TR" sz="6300" dirty="0" smtClean="0"/>
              <a:t>Internet sitesi yaparken karşılaşılan hataların nedenlerinin hiçbir IDE tarafından geliştiriciye bildirilmediği. </a:t>
            </a:r>
            <a:r>
              <a:rPr lang="tr-TR" sz="5700" dirty="0" smtClean="0"/>
              <a:t/>
            </a:r>
            <a:br>
              <a:rPr lang="tr-TR" sz="5700" dirty="0" smtClean="0"/>
            </a:br>
            <a:r>
              <a:rPr lang="tr-TR" sz="4800" dirty="0" smtClean="0"/>
              <a:t/>
            </a:r>
            <a:br>
              <a:rPr lang="tr-TR" sz="4800" dirty="0" smtClean="0"/>
            </a:br>
            <a:r>
              <a:rPr lang="tr-TR" sz="4800" dirty="0" smtClean="0"/>
              <a:t/>
            </a:r>
            <a:br>
              <a:rPr lang="tr-TR" sz="4800" dirty="0" smtClean="0"/>
            </a:br>
            <a:r>
              <a:rPr lang="tr-TR" sz="4800" dirty="0" smtClean="0"/>
              <a:t/>
            </a:r>
            <a:br>
              <a:rPr lang="tr-TR" sz="4800" dirty="0" smtClean="0"/>
            </a:br>
            <a:r>
              <a:rPr lang="tr-TR" sz="4800" dirty="0" smtClean="0"/>
              <a:t/>
            </a:r>
            <a:br>
              <a:rPr lang="tr-TR" sz="4800" dirty="0" smtClean="0"/>
            </a:br>
            <a:endParaRPr lang="en-US" sz="4800" dirty="0"/>
          </a:p>
        </p:txBody>
      </p:sp>
      <p:sp>
        <p:nvSpPr>
          <p:cNvPr id="16" name="Dikdörtgen 15"/>
          <p:cNvSpPr/>
          <p:nvPr/>
        </p:nvSpPr>
        <p:spPr>
          <a:xfrm>
            <a:off x="38557200" y="5029200"/>
            <a:ext cx="8890000" cy="5689600"/>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Unvan 1"/>
          <p:cNvSpPr txBox="1">
            <a:spLocks/>
          </p:cNvSpPr>
          <p:nvPr/>
        </p:nvSpPr>
        <p:spPr>
          <a:xfrm>
            <a:off x="38821360" y="14631517"/>
            <a:ext cx="8808720" cy="9245600"/>
          </a:xfrm>
          <a:prstGeom prst="rect">
            <a:avLst/>
          </a:prstGeom>
        </p:spPr>
        <p:txBody>
          <a:bodyPr vert="horz" lIns="91440" tIns="45720" rIns="91440" bIns="45720" rtlCol="0" anchor="b">
            <a:normAutofit fontScale="85000" lnSpcReduction="20000"/>
          </a:bodyPr>
          <a:lstStyle>
            <a:lvl1pPr algn="ctr" defTabSz="5120640" rtl="0" eaLnBrk="1" latinLnBrk="0" hangingPunct="1">
              <a:lnSpc>
                <a:spcPct val="90000"/>
              </a:lnSpc>
              <a:spcBef>
                <a:spcPct val="0"/>
              </a:spcBef>
              <a:buNone/>
              <a:defRPr sz="33600" kern="1200">
                <a:solidFill>
                  <a:schemeClr val="tx1"/>
                </a:solidFill>
                <a:latin typeface="+mj-lt"/>
                <a:ea typeface="+mj-ea"/>
                <a:cs typeface="+mj-cs"/>
              </a:defRPr>
            </a:lvl1pPr>
          </a:lstStyle>
          <a:p>
            <a:r>
              <a:rPr lang="tr-TR" sz="7100" b="1" dirty="0" smtClean="0"/>
              <a:t>ÖNERİLER</a:t>
            </a:r>
          </a:p>
          <a:p>
            <a:pPr algn="l"/>
            <a:r>
              <a:rPr lang="tr-TR" sz="4800" dirty="0" smtClean="0"/>
              <a:t/>
            </a:r>
            <a:br>
              <a:rPr lang="tr-TR" sz="4800" dirty="0" smtClean="0"/>
            </a:br>
            <a:r>
              <a:rPr lang="tr-TR" sz="6200" dirty="0" smtClean="0"/>
              <a:t>Arama sonucunda çıkan profillerin ziyaret edilebilmesi.</a:t>
            </a:r>
          </a:p>
          <a:p>
            <a:pPr algn="l"/>
            <a:endParaRPr lang="tr-TR" sz="6200" dirty="0"/>
          </a:p>
          <a:p>
            <a:pPr algn="l"/>
            <a:r>
              <a:rPr lang="tr-TR" sz="6200" dirty="0"/>
              <a:t>Kullanıcıların birbirlerinin kişilikleri hakkında yorum yapabilmesini sağlayan bir özellik.</a:t>
            </a:r>
          </a:p>
          <a:p>
            <a:pPr algn="l"/>
            <a:endParaRPr lang="tr-TR" sz="6200" dirty="0" smtClean="0"/>
          </a:p>
          <a:p>
            <a:pPr algn="l"/>
            <a:r>
              <a:rPr lang="tr-TR" sz="6200" dirty="0"/>
              <a:t>Ana sayfada paylaşılanlara yorum yapabilme özelliği.</a:t>
            </a:r>
          </a:p>
          <a:p>
            <a:pPr algn="l"/>
            <a:r>
              <a:rPr lang="tr-TR" sz="4800" dirty="0" smtClean="0"/>
              <a:t/>
            </a:r>
            <a:br>
              <a:rPr lang="tr-TR" sz="4800" dirty="0" smtClean="0"/>
            </a:br>
            <a:r>
              <a:rPr lang="tr-TR" sz="4800" dirty="0" smtClean="0"/>
              <a:t/>
            </a:r>
            <a:br>
              <a:rPr lang="tr-TR" sz="4800" dirty="0" smtClean="0"/>
            </a:br>
            <a:r>
              <a:rPr lang="tr-TR" sz="4800" dirty="0" smtClean="0"/>
              <a:t/>
            </a:r>
            <a:br>
              <a:rPr lang="tr-TR" sz="4800" dirty="0" smtClean="0"/>
            </a:br>
            <a:endParaRPr lang="en-US" sz="4800" dirty="0"/>
          </a:p>
        </p:txBody>
      </p:sp>
      <p:sp>
        <p:nvSpPr>
          <p:cNvPr id="18" name="Dikdörtgen 17"/>
          <p:cNvSpPr/>
          <p:nvPr/>
        </p:nvSpPr>
        <p:spPr>
          <a:xfrm>
            <a:off x="38740080" y="15036800"/>
            <a:ext cx="8890000" cy="7620000"/>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Unvan 1"/>
          <p:cNvSpPr txBox="1">
            <a:spLocks/>
          </p:cNvSpPr>
          <p:nvPr/>
        </p:nvSpPr>
        <p:spPr>
          <a:xfrm>
            <a:off x="38821360" y="24434800"/>
            <a:ext cx="8808720" cy="16051682"/>
          </a:xfrm>
          <a:prstGeom prst="rect">
            <a:avLst/>
          </a:prstGeom>
        </p:spPr>
        <p:txBody>
          <a:bodyPr vert="horz" lIns="91440" tIns="45720" rIns="91440" bIns="45720" rtlCol="0" anchor="b">
            <a:normAutofit fontScale="85000" lnSpcReduction="20000"/>
          </a:bodyPr>
          <a:lstStyle>
            <a:lvl1pPr algn="ctr" defTabSz="5120640" rtl="0" eaLnBrk="1" latinLnBrk="0" hangingPunct="1">
              <a:lnSpc>
                <a:spcPct val="90000"/>
              </a:lnSpc>
              <a:spcBef>
                <a:spcPct val="0"/>
              </a:spcBef>
              <a:buNone/>
              <a:defRPr sz="33600" kern="1200">
                <a:solidFill>
                  <a:schemeClr val="tx1"/>
                </a:solidFill>
                <a:latin typeface="+mj-lt"/>
                <a:ea typeface="+mj-ea"/>
                <a:cs typeface="+mj-cs"/>
              </a:defRPr>
            </a:lvl1pPr>
          </a:lstStyle>
          <a:p>
            <a:r>
              <a:rPr lang="tr-TR" sz="8600" b="1" dirty="0" smtClean="0"/>
              <a:t>KAYNAKLAR</a:t>
            </a:r>
          </a:p>
          <a:p>
            <a:endParaRPr lang="tr-TR" sz="6200" b="1" dirty="0" smtClean="0"/>
          </a:p>
          <a:p>
            <a:pPr algn="l"/>
            <a:r>
              <a:rPr lang="tr-TR" sz="6300" u="sng" dirty="0"/>
              <a:t>Kullanılan yazılım </a:t>
            </a:r>
            <a:r>
              <a:rPr lang="tr-TR" sz="6300" u="sng" dirty="0" smtClean="0"/>
              <a:t>kaynakları:</a:t>
            </a:r>
          </a:p>
          <a:p>
            <a:pPr algn="l"/>
            <a:r>
              <a:rPr lang="tr-TR" sz="6300" dirty="0" smtClean="0"/>
              <a:t/>
            </a:r>
            <a:br>
              <a:rPr lang="tr-TR" sz="6300" dirty="0" smtClean="0"/>
            </a:br>
            <a:r>
              <a:rPr lang="tr-TR" sz="6300" dirty="0"/>
              <a:t>u</a:t>
            </a:r>
            <a:r>
              <a:rPr lang="tr-TR" sz="6300" dirty="0" smtClean="0"/>
              <a:t>demy.com</a:t>
            </a:r>
          </a:p>
          <a:p>
            <a:pPr algn="l"/>
            <a:endParaRPr lang="tr-TR" sz="6300" dirty="0" smtClean="0"/>
          </a:p>
          <a:p>
            <a:pPr algn="l"/>
            <a:r>
              <a:rPr lang="tr-TR" sz="6300" dirty="0" smtClean="0"/>
              <a:t>w3schools.com</a:t>
            </a:r>
          </a:p>
          <a:p>
            <a:pPr algn="l"/>
            <a:endParaRPr lang="tr-TR" sz="6300" dirty="0" smtClean="0"/>
          </a:p>
          <a:p>
            <a:pPr algn="l"/>
            <a:r>
              <a:rPr lang="tr-TR" sz="6300" dirty="0"/>
              <a:t>p</a:t>
            </a:r>
            <a:r>
              <a:rPr lang="tr-TR" sz="6300" dirty="0" smtClean="0"/>
              <a:t>hp.net</a:t>
            </a:r>
          </a:p>
          <a:p>
            <a:pPr algn="l"/>
            <a:endParaRPr lang="tr-TR" sz="6300" dirty="0" smtClean="0"/>
          </a:p>
          <a:p>
            <a:pPr algn="l"/>
            <a:r>
              <a:rPr lang="tr-TR" sz="6300" dirty="0"/>
              <a:t>y</a:t>
            </a:r>
            <a:r>
              <a:rPr lang="tr-TR" sz="6300" dirty="0" smtClean="0"/>
              <a:t>outube.com</a:t>
            </a:r>
          </a:p>
          <a:p>
            <a:pPr algn="l"/>
            <a:endParaRPr lang="tr-TR" sz="6300" dirty="0" smtClean="0"/>
          </a:p>
          <a:p>
            <a:pPr algn="l"/>
            <a:r>
              <a:rPr lang="tr-TR" sz="6300" dirty="0" smtClean="0"/>
              <a:t>github.com</a:t>
            </a:r>
          </a:p>
          <a:p>
            <a:pPr algn="l"/>
            <a:endParaRPr lang="tr-TR" sz="6300" dirty="0"/>
          </a:p>
          <a:p>
            <a:pPr algn="l"/>
            <a:r>
              <a:rPr lang="tr-TR" sz="6300" dirty="0"/>
              <a:t>s</a:t>
            </a:r>
            <a:r>
              <a:rPr lang="tr-TR" sz="6300" dirty="0" smtClean="0"/>
              <a:t>tackoverflow.com</a:t>
            </a:r>
          </a:p>
          <a:p>
            <a:pPr algn="l"/>
            <a:endParaRPr lang="tr-TR" sz="6300" dirty="0"/>
          </a:p>
          <a:p>
            <a:pPr algn="l"/>
            <a:r>
              <a:rPr lang="tr-TR" sz="6300" u="sng" dirty="0" smtClean="0"/>
              <a:t>Mevcut benzer projeler:</a:t>
            </a:r>
          </a:p>
          <a:p>
            <a:pPr algn="l"/>
            <a:endParaRPr lang="tr-TR" sz="4800" dirty="0" smtClean="0"/>
          </a:p>
          <a:p>
            <a:pPr algn="l"/>
            <a:endParaRPr lang="tr-TR" sz="4800" dirty="0"/>
          </a:p>
          <a:p>
            <a:pPr algn="l"/>
            <a:r>
              <a:rPr lang="tr-TR" sz="6300" dirty="0" smtClean="0"/>
              <a:t>Facebook, </a:t>
            </a:r>
            <a:r>
              <a:rPr lang="tr-TR" sz="6300" dirty="0" err="1" smtClean="0"/>
              <a:t>Instagram</a:t>
            </a:r>
            <a:r>
              <a:rPr lang="tr-TR" sz="6300" dirty="0"/>
              <a:t> </a:t>
            </a:r>
            <a:r>
              <a:rPr lang="tr-TR" sz="6300" dirty="0" smtClean="0"/>
              <a:t>ve </a:t>
            </a:r>
            <a:r>
              <a:rPr lang="tr-TR" sz="6300" dirty="0" err="1" smtClean="0"/>
              <a:t>Twitter</a:t>
            </a:r>
            <a:r>
              <a:rPr lang="tr-TR" sz="6300" dirty="0" smtClean="0"/>
              <a:t>.</a:t>
            </a:r>
          </a:p>
          <a:p>
            <a:pPr algn="l"/>
            <a:endParaRPr lang="tr-TR" sz="4800" dirty="0"/>
          </a:p>
          <a:p>
            <a:pPr algn="l"/>
            <a:endParaRPr lang="tr-TR" sz="4800" dirty="0" smtClean="0"/>
          </a:p>
          <a:p>
            <a:pPr algn="l"/>
            <a:endParaRPr lang="tr-TR" sz="4800" dirty="0"/>
          </a:p>
          <a:p>
            <a:pPr algn="l"/>
            <a:r>
              <a:rPr lang="tr-TR" sz="4800" dirty="0" smtClean="0"/>
              <a:t/>
            </a:r>
            <a:br>
              <a:rPr lang="tr-TR" sz="4800" dirty="0" smtClean="0"/>
            </a:br>
            <a:r>
              <a:rPr lang="tr-TR" sz="4800" dirty="0" smtClean="0"/>
              <a:t/>
            </a:r>
            <a:br>
              <a:rPr lang="tr-TR" sz="4800" dirty="0" smtClean="0"/>
            </a:br>
            <a:r>
              <a:rPr lang="tr-TR" sz="4800" dirty="0" smtClean="0"/>
              <a:t/>
            </a:r>
            <a:br>
              <a:rPr lang="tr-TR" sz="4800" dirty="0" smtClean="0"/>
            </a:br>
            <a:r>
              <a:rPr lang="tr-TR" sz="4800" dirty="0" smtClean="0"/>
              <a:t/>
            </a:r>
            <a:br>
              <a:rPr lang="tr-TR" sz="4800" dirty="0" smtClean="0"/>
            </a:br>
            <a:endParaRPr lang="en-US" sz="4800" dirty="0"/>
          </a:p>
        </p:txBody>
      </p:sp>
      <p:sp>
        <p:nvSpPr>
          <p:cNvPr id="20" name="Dikdörtgen 19"/>
          <p:cNvSpPr/>
          <p:nvPr/>
        </p:nvSpPr>
        <p:spPr>
          <a:xfrm>
            <a:off x="38740080" y="24434800"/>
            <a:ext cx="8890000" cy="15494000"/>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https://maltepe.edu.tr/Content/Media/Seo/06062018074424959-Sag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3280" y="445602"/>
            <a:ext cx="13025120" cy="3234980"/>
          </a:xfrm>
          <a:prstGeom prst="rect">
            <a:avLst/>
          </a:prstGeom>
          <a:noFill/>
          <a:extLst>
            <a:ext uri="{909E8E84-426E-40DD-AFC4-6F175D3DCCD1}">
              <a14:hiddenFill xmlns:a14="http://schemas.microsoft.com/office/drawing/2010/main">
                <a:solidFill>
                  <a:srgbClr val="FFFFFF"/>
                </a:solidFill>
              </a14:hiddenFill>
            </a:ext>
          </a:extLst>
        </p:spPr>
      </p:pic>
      <p:sp>
        <p:nvSpPr>
          <p:cNvPr id="22" name="Metin kutusu 21"/>
          <p:cNvSpPr txBox="1"/>
          <p:nvPr/>
        </p:nvSpPr>
        <p:spPr>
          <a:xfrm>
            <a:off x="37595350" y="968783"/>
            <a:ext cx="11159145" cy="2554545"/>
          </a:xfrm>
          <a:prstGeom prst="rect">
            <a:avLst/>
          </a:prstGeom>
          <a:noFill/>
        </p:spPr>
        <p:txBody>
          <a:bodyPr wrap="none" rtlCol="0">
            <a:spAutoFit/>
          </a:bodyPr>
          <a:lstStyle/>
          <a:p>
            <a:pPr algn="ctr"/>
            <a:r>
              <a:rPr lang="tr-TR" sz="8000" b="1" dirty="0" smtClean="0">
                <a:solidFill>
                  <a:srgbClr val="7030A0"/>
                </a:solidFill>
              </a:rPr>
              <a:t>Yazılım Mühendisliği</a:t>
            </a:r>
          </a:p>
          <a:p>
            <a:pPr algn="ctr"/>
            <a:r>
              <a:rPr lang="tr-TR" sz="8000" b="1" dirty="0" smtClean="0">
                <a:solidFill>
                  <a:srgbClr val="7030A0"/>
                </a:solidFill>
              </a:rPr>
              <a:t>2020-2021 Bitirme Projesi</a:t>
            </a:r>
            <a:endParaRPr lang="en-US" sz="8000" b="1" dirty="0">
              <a:solidFill>
                <a:srgbClr val="7030A0"/>
              </a:solidFill>
            </a:endParaRPr>
          </a:p>
        </p:txBody>
      </p:sp>
      <p:pic>
        <p:nvPicPr>
          <p:cNvPr id="2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62894" y="12500079"/>
            <a:ext cx="12780692" cy="7054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descr="Social Network Concept Sketch freebie - Download free resource for Sketch -  Sketch App Sourc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23080" y="15798800"/>
            <a:ext cx="4165600" cy="3124200"/>
          </a:xfrm>
          <a:prstGeom prst="rect">
            <a:avLst/>
          </a:prstGeom>
          <a:noFill/>
          <a:extLst>
            <a:ext uri="{909E8E84-426E-40DD-AFC4-6F175D3DCCD1}">
              <a14:hiddenFill xmlns:a14="http://schemas.microsoft.com/office/drawing/2010/main">
                <a:solidFill>
                  <a:srgbClr val="FFFFFF"/>
                </a:solidFill>
              </a14:hiddenFill>
            </a:ext>
          </a:extLst>
        </p:spPr>
      </p:pic>
      <p:sp>
        <p:nvSpPr>
          <p:cNvPr id="36" name="Unvan 1"/>
          <p:cNvSpPr txBox="1">
            <a:spLocks/>
          </p:cNvSpPr>
          <p:nvPr/>
        </p:nvSpPr>
        <p:spPr>
          <a:xfrm>
            <a:off x="14254480" y="18390717"/>
            <a:ext cx="20797520" cy="5486400"/>
          </a:xfrm>
          <a:prstGeom prst="rect">
            <a:avLst/>
          </a:prstGeom>
        </p:spPr>
        <p:txBody>
          <a:bodyPr vert="horz" lIns="91440" tIns="45720" rIns="91440" bIns="45720" rtlCol="0" anchor="b">
            <a:normAutofit fontScale="85000" lnSpcReduction="20000"/>
          </a:bodyPr>
          <a:lstStyle>
            <a:lvl1pPr algn="ctr" defTabSz="5120640" rtl="0" eaLnBrk="1" latinLnBrk="0" hangingPunct="1">
              <a:lnSpc>
                <a:spcPct val="90000"/>
              </a:lnSpc>
              <a:spcBef>
                <a:spcPct val="0"/>
              </a:spcBef>
              <a:buNone/>
              <a:defRPr sz="33600" kern="1200">
                <a:solidFill>
                  <a:schemeClr val="tx1"/>
                </a:solidFill>
                <a:latin typeface="+mj-lt"/>
                <a:ea typeface="+mj-ea"/>
                <a:cs typeface="+mj-cs"/>
              </a:defRPr>
            </a:lvl1pPr>
          </a:lstStyle>
          <a:p>
            <a:r>
              <a:rPr lang="tr-TR" sz="8500" dirty="0" smtClean="0"/>
              <a:t>Ana sayfadır. Kullanıcıyı önce giriş yapma formu karşılar. </a:t>
            </a:r>
            <a:r>
              <a:rPr lang="tr-TR" sz="8500" dirty="0"/>
              <a:t>Formun sağ </a:t>
            </a:r>
            <a:r>
              <a:rPr lang="tr-TR" sz="8500" dirty="0" smtClean="0"/>
              <a:t>alt kısmında ki ‘Bize katılın’ düğmesine basıldığında, kayıt olma formu kullanıcıyı karşılar.</a:t>
            </a:r>
          </a:p>
          <a:p>
            <a:endParaRPr lang="tr-TR" sz="4800" dirty="0"/>
          </a:p>
          <a:p>
            <a:endParaRPr lang="tr-TR" sz="4800" dirty="0" smtClean="0"/>
          </a:p>
          <a:p>
            <a:r>
              <a:rPr lang="tr-TR" sz="4800" dirty="0" smtClean="0"/>
              <a:t/>
            </a:r>
            <a:br>
              <a:rPr lang="tr-TR" sz="4800" dirty="0" smtClean="0"/>
            </a:br>
            <a:r>
              <a:rPr lang="tr-TR" sz="4800" dirty="0" smtClean="0"/>
              <a:t/>
            </a:r>
            <a:br>
              <a:rPr lang="tr-TR" sz="4800" dirty="0" smtClean="0"/>
            </a:br>
            <a:r>
              <a:rPr lang="tr-TR" sz="4800" dirty="0" smtClean="0"/>
              <a:t/>
            </a:r>
            <a:br>
              <a:rPr lang="tr-TR" sz="4800" dirty="0" smtClean="0"/>
            </a:br>
            <a:endParaRPr lang="en-US" sz="4800" dirty="0"/>
          </a:p>
        </p:txBody>
      </p:sp>
      <p:sp>
        <p:nvSpPr>
          <p:cNvPr id="38" name="Unvan 1"/>
          <p:cNvSpPr txBox="1">
            <a:spLocks/>
          </p:cNvSpPr>
          <p:nvPr/>
        </p:nvSpPr>
        <p:spPr>
          <a:xfrm>
            <a:off x="14224000" y="30327600"/>
            <a:ext cx="20797520" cy="11213632"/>
          </a:xfrm>
          <a:prstGeom prst="rect">
            <a:avLst/>
          </a:prstGeom>
        </p:spPr>
        <p:txBody>
          <a:bodyPr vert="horz" lIns="91440" tIns="45720" rIns="91440" bIns="45720" rtlCol="0" anchor="b">
            <a:normAutofit fontScale="85000" lnSpcReduction="20000"/>
          </a:bodyPr>
          <a:lstStyle>
            <a:lvl1pPr algn="ctr" defTabSz="5120640" rtl="0" eaLnBrk="1" latinLnBrk="0" hangingPunct="1">
              <a:lnSpc>
                <a:spcPct val="90000"/>
              </a:lnSpc>
              <a:spcBef>
                <a:spcPct val="0"/>
              </a:spcBef>
              <a:buNone/>
              <a:defRPr sz="33600" kern="1200">
                <a:solidFill>
                  <a:schemeClr val="tx1"/>
                </a:solidFill>
                <a:latin typeface="+mj-lt"/>
                <a:ea typeface="+mj-ea"/>
                <a:cs typeface="+mj-cs"/>
              </a:defRPr>
            </a:lvl1pPr>
          </a:lstStyle>
          <a:p>
            <a:r>
              <a:rPr lang="tr-TR" sz="8500" dirty="0"/>
              <a:t>Hesaba giriş yapıldıktan sonra kullanıcıyı karşılayacak olan sayfadır. Sayfanın en üst </a:t>
            </a:r>
            <a:r>
              <a:rPr lang="tr-TR" sz="8500" dirty="0" smtClean="0"/>
              <a:t>kısmında ki barda, </a:t>
            </a:r>
            <a:r>
              <a:rPr lang="tr-TR" sz="8500" dirty="0"/>
              <a:t>basıldığında kullanıcıyı 6 farklı sayfaya yönlendirecek olan 6 farklı tuş bulunuyor</a:t>
            </a:r>
            <a:r>
              <a:rPr lang="tr-TR" sz="8500" dirty="0" smtClean="0"/>
              <a:t>. Bu bar, her sayfanın en üstünde konumlandırılmıştır. Barın sağında ise siteye üye hesaplar arasından arama yapmak için konumlandırılmış bir arama çubuğu yer alıyor. Barın altında ise kullanıcı profil fotoğrafı, bilgileri, hikaye paylaşmaya yarayan düğme ve tüm bunların altında ise kullanıcılar tarafından paylaşılmış hikayeler yer alıyor</a:t>
            </a:r>
            <a:r>
              <a:rPr lang="tr-TR" sz="8600" dirty="0" smtClean="0"/>
              <a:t>.</a:t>
            </a:r>
            <a:endParaRPr lang="tr-TR" sz="4800" dirty="0"/>
          </a:p>
          <a:p>
            <a:endParaRPr lang="tr-TR" sz="8600" dirty="0" smtClean="0"/>
          </a:p>
          <a:p>
            <a:endParaRPr lang="tr-TR" sz="4800" dirty="0" smtClean="0"/>
          </a:p>
          <a:p>
            <a:r>
              <a:rPr lang="tr-TR" sz="4800" dirty="0" smtClean="0"/>
              <a:t/>
            </a:r>
            <a:br>
              <a:rPr lang="tr-TR" sz="4800" dirty="0" smtClean="0"/>
            </a:br>
            <a:r>
              <a:rPr lang="tr-TR" sz="4800" dirty="0" smtClean="0"/>
              <a:t/>
            </a:r>
            <a:br>
              <a:rPr lang="tr-TR" sz="4800" dirty="0" smtClean="0"/>
            </a:br>
            <a:r>
              <a:rPr lang="tr-TR" sz="4800" dirty="0" smtClean="0"/>
              <a:t/>
            </a:r>
            <a:br>
              <a:rPr lang="tr-TR" sz="4800" dirty="0" smtClean="0"/>
            </a:br>
            <a:endParaRPr lang="en-US" sz="4800" dirty="0"/>
          </a:p>
        </p:txBody>
      </p:sp>
      <p:pic>
        <p:nvPicPr>
          <p:cNvPr id="39" name="Picture 1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1661893" y="21963620"/>
            <a:ext cx="5982694" cy="8041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46077" y="30470002"/>
            <a:ext cx="2143125"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12911" y="36828882"/>
            <a:ext cx="2090737" cy="2090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96493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707</TotalTime>
  <Words>211</Words>
  <Application>Microsoft Office PowerPoint</Application>
  <PresentationFormat>Özel</PresentationFormat>
  <Paragraphs>68</Paragraphs>
  <Slides>1</Slides>
  <Notes>0</Notes>
  <HiddenSlides>0</HiddenSlides>
  <MMClips>0</MMClips>
  <ScaleCrop>false</ScaleCrop>
  <HeadingPairs>
    <vt:vector size="4" baseType="variant">
      <vt:variant>
        <vt:lpstr>Tema</vt:lpstr>
      </vt:variant>
      <vt:variant>
        <vt:i4>1</vt:i4>
      </vt:variant>
      <vt:variant>
        <vt:lpstr>Slayt Başlıkları</vt:lpstr>
      </vt:variant>
      <vt:variant>
        <vt:i4>1</vt:i4>
      </vt:variant>
    </vt:vector>
  </HeadingPairs>
  <TitlesOfParts>
    <vt:vector size="2" baseType="lpstr">
      <vt:lpstr>Office Teması</vt:lpstr>
      <vt:lpstr>ÖZET Üyelerin hikaye ve fotoğraf paylaşabileceği, birbirini arkadaş olarak ekleyip mesaj atabileceği bir sosyal medya internet sitesi.     </vt:lpstr>
    </vt:vector>
  </TitlesOfParts>
  <Company>HP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Oruç Raif Önvural</dc:creator>
  <cp:lastModifiedBy>Windows Kullanıcısı</cp:lastModifiedBy>
  <cp:revision>33</cp:revision>
  <dcterms:created xsi:type="dcterms:W3CDTF">2021-04-16T10:58:52Z</dcterms:created>
  <dcterms:modified xsi:type="dcterms:W3CDTF">2021-06-02T12:46:29Z</dcterms:modified>
</cp:coreProperties>
</file>