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51206400" cy="512064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28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061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139" y="-528"/>
      </p:cViewPr>
      <p:guideLst>
        <p:guide orient="horz" pos="16128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8380311"/>
            <a:ext cx="43525440" cy="17827413"/>
          </a:xfrm>
        </p:spPr>
        <p:txBody>
          <a:bodyPr anchor="b"/>
          <a:lstStyle>
            <a:lvl1pPr algn="ctr">
              <a:defRPr sz="3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26895217"/>
            <a:ext cx="38404800" cy="12363023"/>
          </a:xfrm>
        </p:spPr>
        <p:txBody>
          <a:bodyPr/>
          <a:lstStyle>
            <a:lvl1pPr marL="0" indent="0" algn="ctr">
              <a:buNone/>
              <a:defRPr sz="13440"/>
            </a:lvl1pPr>
            <a:lvl2pPr marL="2560320" indent="0" algn="ctr">
              <a:buNone/>
              <a:defRPr sz="11200"/>
            </a:lvl2pPr>
            <a:lvl3pPr marL="5120640" indent="0" algn="ctr">
              <a:buNone/>
              <a:defRPr sz="10080"/>
            </a:lvl3pPr>
            <a:lvl4pPr marL="7680960" indent="0" algn="ctr">
              <a:buNone/>
              <a:defRPr sz="8960"/>
            </a:lvl4pPr>
            <a:lvl5pPr marL="10241280" indent="0" algn="ctr">
              <a:buNone/>
              <a:defRPr sz="8960"/>
            </a:lvl5pPr>
            <a:lvl6pPr marL="12801600" indent="0" algn="ctr">
              <a:buNone/>
              <a:defRPr sz="8960"/>
            </a:lvl6pPr>
            <a:lvl7pPr marL="15361920" indent="0" algn="ctr">
              <a:buNone/>
              <a:defRPr sz="8960"/>
            </a:lvl7pPr>
            <a:lvl8pPr marL="17922240" indent="0" algn="ctr">
              <a:buNone/>
              <a:defRPr sz="8960"/>
            </a:lvl8pPr>
            <a:lvl9pPr marL="20482560" indent="0" algn="ctr">
              <a:buNone/>
              <a:defRPr sz="896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4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3" y="2726267"/>
            <a:ext cx="11041380" cy="43395057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3" y="2726267"/>
            <a:ext cx="32484060" cy="4339505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1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3" y="12766055"/>
            <a:ext cx="44165520" cy="21300436"/>
          </a:xfrm>
        </p:spPr>
        <p:txBody>
          <a:bodyPr anchor="b"/>
          <a:lstStyle>
            <a:lvl1pPr>
              <a:defRPr sz="3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3" y="34268002"/>
            <a:ext cx="44165520" cy="11201396"/>
          </a:xfrm>
        </p:spPr>
        <p:txBody>
          <a:bodyPr/>
          <a:lstStyle>
            <a:lvl1pPr marL="0" indent="0">
              <a:buNone/>
              <a:defRPr sz="13440">
                <a:solidFill>
                  <a:schemeClr val="tx1"/>
                </a:solidFill>
              </a:defRPr>
            </a:lvl1pPr>
            <a:lvl2pPr marL="256032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5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13631334"/>
            <a:ext cx="21762720" cy="3248999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13631334"/>
            <a:ext cx="21762720" cy="3248999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726278"/>
            <a:ext cx="44165520" cy="989753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5" y="12552684"/>
            <a:ext cx="21662704" cy="6151876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5" y="18704560"/>
            <a:ext cx="21662704" cy="2751159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12552684"/>
            <a:ext cx="21769390" cy="6151876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8704560"/>
            <a:ext cx="21769390" cy="2751159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9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3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4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3413760"/>
            <a:ext cx="16515397" cy="1194816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7372785"/>
            <a:ext cx="25923240" cy="36389733"/>
          </a:xfrm>
        </p:spPr>
        <p:txBody>
          <a:bodyPr/>
          <a:lstStyle>
            <a:lvl1pPr>
              <a:defRPr sz="17920"/>
            </a:lvl1pPr>
            <a:lvl2pPr>
              <a:defRPr sz="15680"/>
            </a:lvl2pPr>
            <a:lvl3pPr>
              <a:defRPr sz="1344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5361920"/>
            <a:ext cx="16515397" cy="28459857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3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3413760"/>
            <a:ext cx="16515397" cy="1194816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7372785"/>
            <a:ext cx="25923240" cy="36389733"/>
          </a:xfrm>
        </p:spPr>
        <p:txBody>
          <a:bodyPr anchor="t"/>
          <a:lstStyle>
            <a:lvl1pPr marL="0" indent="0">
              <a:buNone/>
              <a:defRPr sz="17920"/>
            </a:lvl1pPr>
            <a:lvl2pPr marL="2560320" indent="0">
              <a:buNone/>
              <a:defRPr sz="15680"/>
            </a:lvl2pPr>
            <a:lvl3pPr marL="5120640" indent="0">
              <a:buNone/>
              <a:defRPr sz="1344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5361920"/>
            <a:ext cx="16515397" cy="28459857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6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2726278"/>
            <a:ext cx="44165520" cy="9897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13631334"/>
            <a:ext cx="44165520" cy="3248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47460758"/>
            <a:ext cx="1152144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B7C35-BD45-4009-8414-B331CA31B83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47460758"/>
            <a:ext cx="1728216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47460758"/>
            <a:ext cx="1152144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56D91-BD74-46A6-B6EF-84F494F3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3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20640" rtl="0" eaLnBrk="1" latinLnBrk="0" hangingPunct="1">
        <a:lnSpc>
          <a:spcPct val="90000"/>
        </a:lnSpc>
        <a:spcBef>
          <a:spcPct val="0"/>
        </a:spcBef>
        <a:buNone/>
        <a:defRPr sz="2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0160" indent="-1280160" algn="l" defTabSz="5120640" rtl="0" eaLnBrk="1" latinLnBrk="0" hangingPunct="1">
        <a:lnSpc>
          <a:spcPct val="90000"/>
        </a:lnSpc>
        <a:spcBef>
          <a:spcPts val="5600"/>
        </a:spcBef>
        <a:buFont typeface="Arial" panose="020B0604020202020204" pitchFamily="34" charset="0"/>
        <a:buChar char="•"/>
        <a:defRPr sz="1568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11680" y="7975600"/>
            <a:ext cx="8808720" cy="5486400"/>
          </a:xfrm>
        </p:spPr>
        <p:txBody>
          <a:bodyPr>
            <a:normAutofit fontScale="90000"/>
          </a:bodyPr>
          <a:lstStyle/>
          <a:p>
            <a:r>
              <a:rPr lang="tr-TR" sz="6700" b="1" dirty="0"/>
              <a:t>ÖZET</a:t>
            </a:r>
            <a:br>
              <a:rPr lang="tr-TR" sz="4800" dirty="0"/>
            </a:br>
            <a:br>
              <a:rPr lang="tr-TR" sz="4800" dirty="0"/>
            </a:br>
            <a:r>
              <a:rPr lang="tr-TR" sz="5300" dirty="0"/>
              <a:t>Mobil oyunumuzda hedefimiz, ekranda yer alan butonlar yardımı ile silahımızı kullanarak etrafımızda bulunan hedefleri yok etmek olacaktır.</a:t>
            </a:r>
            <a:br>
              <a:rPr lang="tr-TR" sz="5300" dirty="0"/>
            </a:br>
            <a:br>
              <a:rPr lang="tr-TR" sz="5300" dirty="0"/>
            </a:br>
            <a:br>
              <a:rPr lang="tr-TR" sz="4800" dirty="0"/>
            </a:br>
            <a:br>
              <a:rPr lang="tr-TR" sz="4800" dirty="0"/>
            </a:br>
            <a:br>
              <a:rPr lang="tr-TR" sz="4800" dirty="0"/>
            </a:br>
            <a:endParaRPr lang="en-US" sz="48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20866506" y="833120"/>
            <a:ext cx="945643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8000" b="1" dirty="0"/>
              <a:t>QUICK AIM TRAINING</a:t>
            </a:r>
          </a:p>
          <a:p>
            <a:pPr algn="ctr"/>
            <a:endParaRPr lang="tr-TR" sz="8000" dirty="0"/>
          </a:p>
          <a:p>
            <a:pPr algn="ctr"/>
            <a:r>
              <a:rPr lang="tr-TR" sz="4800" dirty="0"/>
              <a:t>Hasan Can Yetgin 160706005</a:t>
            </a:r>
            <a:endParaRPr lang="en-US" sz="4000" dirty="0"/>
          </a:p>
        </p:txBody>
      </p:sp>
      <p:sp>
        <p:nvSpPr>
          <p:cNvPr id="5" name="Dikdörtgen 4"/>
          <p:cNvSpPr/>
          <p:nvPr/>
        </p:nvSpPr>
        <p:spPr>
          <a:xfrm>
            <a:off x="1930400" y="5181600"/>
            <a:ext cx="8890000" cy="568960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1960880" y="11817375"/>
            <a:ext cx="8808720" cy="9342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5120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000" b="1" dirty="0"/>
              <a:t>GİRİŞ</a:t>
            </a:r>
          </a:p>
          <a:p>
            <a:br>
              <a:rPr lang="tr-TR" sz="4800" dirty="0"/>
            </a:br>
            <a:br>
              <a:rPr lang="tr-TR" sz="4800" dirty="0"/>
            </a:br>
            <a:r>
              <a:rPr lang="tr-TR" sz="4800" dirty="0"/>
              <a:t>Mobil oyunlardaki  çeşitlilik ihtiyacını gidermek için tasarlanan bu projemizde, kullanıcının herhangi bir zamanda, herhangi bir yerde telefonundan rahat ve kolay bir şekilde oynayabilmesini amaçlamaktayız.</a:t>
            </a:r>
            <a:br>
              <a:rPr lang="tr-TR" sz="4800" dirty="0"/>
            </a:br>
            <a:br>
              <a:rPr lang="tr-TR" sz="4800" dirty="0"/>
            </a:br>
            <a:br>
              <a:rPr lang="tr-TR" sz="4800" dirty="0"/>
            </a:br>
            <a:endParaRPr lang="en-US" sz="4800" dirty="0"/>
          </a:p>
        </p:txBody>
      </p:sp>
      <p:sp>
        <p:nvSpPr>
          <p:cNvPr id="7" name="Dikdörtgen 6"/>
          <p:cNvSpPr/>
          <p:nvPr/>
        </p:nvSpPr>
        <p:spPr>
          <a:xfrm>
            <a:off x="1960880" y="11887200"/>
            <a:ext cx="8890000" cy="828040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2193766" y="21608008"/>
            <a:ext cx="8808720" cy="1742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5120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000" b="1" dirty="0"/>
              <a:t>YÖNTEM</a:t>
            </a:r>
          </a:p>
          <a:p>
            <a:br>
              <a:rPr lang="tr-TR" sz="4800" dirty="0"/>
            </a:br>
            <a:r>
              <a:rPr lang="tr-TR" sz="4800" dirty="0"/>
              <a:t>Proje </a:t>
            </a:r>
            <a:r>
              <a:rPr lang="tr-TR" sz="4800" dirty="0" err="1"/>
              <a:t>Unity</a:t>
            </a:r>
            <a:r>
              <a:rPr lang="tr-TR" sz="4800" dirty="0"/>
              <a:t> programı ve bu program ile ilişkili Microsoft Visual </a:t>
            </a:r>
            <a:r>
              <a:rPr lang="tr-TR" sz="4800" dirty="0" err="1"/>
              <a:t>Studio</a:t>
            </a:r>
            <a:r>
              <a:rPr lang="tr-TR" sz="4800" dirty="0"/>
              <a:t>(C#)  kullanılarak hazırlanmıştır.</a:t>
            </a:r>
          </a:p>
          <a:p>
            <a:pPr algn="l"/>
            <a:endParaRPr lang="tr-TR" sz="4800" dirty="0"/>
          </a:p>
          <a:p>
            <a:pPr algn="l"/>
            <a:endParaRPr lang="tr-TR" sz="4800" dirty="0"/>
          </a:p>
          <a:p>
            <a:pPr algn="l"/>
            <a:endParaRPr lang="tr-TR" sz="4800" dirty="0"/>
          </a:p>
          <a:p>
            <a:pPr algn="l"/>
            <a:endParaRPr lang="tr-TR" sz="4800" dirty="0"/>
          </a:p>
          <a:p>
            <a:pPr algn="l"/>
            <a:endParaRPr lang="tr-TR" sz="4800" dirty="0"/>
          </a:p>
          <a:p>
            <a:pPr algn="l"/>
            <a:endParaRPr lang="tr-TR" sz="4800" dirty="0"/>
          </a:p>
          <a:p>
            <a:pPr algn="l"/>
            <a:endParaRPr lang="tr-TR" sz="4800" dirty="0"/>
          </a:p>
          <a:p>
            <a:pPr algn="l"/>
            <a:endParaRPr lang="tr-TR" sz="4800" dirty="0"/>
          </a:p>
          <a:p>
            <a:pPr algn="l"/>
            <a:endParaRPr lang="tr-TR" sz="4800" dirty="0"/>
          </a:p>
          <a:p>
            <a:pPr algn="l"/>
            <a:endParaRPr lang="tr-TR" sz="4800" dirty="0"/>
          </a:p>
          <a:p>
            <a:pPr algn="l"/>
            <a:endParaRPr lang="tr-TR" sz="4800" dirty="0"/>
          </a:p>
          <a:p>
            <a:pPr algn="l"/>
            <a:endParaRPr lang="tr-TR" sz="4800" dirty="0"/>
          </a:p>
          <a:p>
            <a:pPr algn="l"/>
            <a:endParaRPr lang="tr-TR" sz="4800" dirty="0"/>
          </a:p>
          <a:p>
            <a:pPr algn="l"/>
            <a:endParaRPr lang="tr-TR" sz="4800" dirty="0"/>
          </a:p>
          <a:p>
            <a:pPr algn="l"/>
            <a:endParaRPr lang="tr-TR" sz="4800" dirty="0"/>
          </a:p>
          <a:p>
            <a:pPr algn="l"/>
            <a:endParaRPr lang="tr-TR" sz="4800" dirty="0"/>
          </a:p>
          <a:p>
            <a:pPr algn="l"/>
            <a:br>
              <a:rPr lang="tr-TR" sz="4800" dirty="0"/>
            </a:br>
            <a:br>
              <a:rPr lang="tr-TR" sz="4800" dirty="0"/>
            </a:br>
            <a:br>
              <a:rPr lang="tr-TR" sz="4800" dirty="0"/>
            </a:br>
            <a:br>
              <a:rPr lang="tr-TR" sz="4800" dirty="0"/>
            </a:br>
            <a:endParaRPr lang="en-US" sz="4800" dirty="0"/>
          </a:p>
        </p:txBody>
      </p:sp>
      <p:sp>
        <p:nvSpPr>
          <p:cNvPr id="10" name="Dikdörtgen 9"/>
          <p:cNvSpPr/>
          <p:nvPr/>
        </p:nvSpPr>
        <p:spPr>
          <a:xfrm>
            <a:off x="2113280" y="22504400"/>
            <a:ext cx="8890000" cy="1757680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14020800" y="6145453"/>
            <a:ext cx="20797520" cy="821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5120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dirty="0"/>
              <a:t>Son dönemlerde mobil cihazlarda birinci ve üçüncü şahıs nişan oyunlarının yayılmasıyla pazardaki çeşitlilik ihtiyacı artmıştır.</a:t>
            </a:r>
          </a:p>
          <a:p>
            <a:endParaRPr lang="tr-TR" sz="4800" dirty="0"/>
          </a:p>
          <a:p>
            <a:r>
              <a:rPr lang="tr-TR" sz="4800" dirty="0"/>
              <a:t>Bu çeşitlilik eksiğini gidermek adına projemizin hedefi 3 boyutlu bir mobil aksiyon oyunu yapılmasıdır.</a:t>
            </a:r>
          </a:p>
          <a:p>
            <a:endParaRPr lang="tr-TR" sz="6200" dirty="0"/>
          </a:p>
          <a:p>
            <a:endParaRPr lang="tr-TR" sz="6200" dirty="0"/>
          </a:p>
          <a:p>
            <a:endParaRPr lang="tr-TR" sz="6200" dirty="0"/>
          </a:p>
          <a:p>
            <a:br>
              <a:rPr lang="tr-TR" sz="4800" dirty="0"/>
            </a:br>
            <a:br>
              <a:rPr lang="tr-TR" sz="4800" dirty="0"/>
            </a:br>
            <a:br>
              <a:rPr lang="tr-TR" sz="4800" dirty="0"/>
            </a:br>
            <a:endParaRPr lang="en-US" sz="4800" dirty="0"/>
          </a:p>
        </p:txBody>
      </p:sp>
      <p:sp>
        <p:nvSpPr>
          <p:cNvPr id="12" name="Dikdörtgen 11"/>
          <p:cNvSpPr/>
          <p:nvPr/>
        </p:nvSpPr>
        <p:spPr>
          <a:xfrm>
            <a:off x="14224000" y="5181600"/>
            <a:ext cx="20828000" cy="568960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nvan 1"/>
          <p:cNvSpPr txBox="1">
            <a:spLocks/>
          </p:cNvSpPr>
          <p:nvPr/>
        </p:nvSpPr>
        <p:spPr>
          <a:xfrm>
            <a:off x="14254480" y="12039600"/>
            <a:ext cx="20797520" cy="5486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5120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4800" dirty="0"/>
          </a:p>
          <a:p>
            <a:endParaRPr lang="tr-TR" sz="4800" dirty="0"/>
          </a:p>
          <a:p>
            <a:endParaRPr lang="tr-TR" sz="4800" dirty="0"/>
          </a:p>
          <a:p>
            <a:br>
              <a:rPr lang="tr-TR" sz="4800" dirty="0"/>
            </a:br>
            <a:br>
              <a:rPr lang="tr-TR" sz="4800" dirty="0"/>
            </a:br>
            <a:br>
              <a:rPr lang="tr-TR" sz="4800" dirty="0"/>
            </a:br>
            <a:endParaRPr lang="en-US" sz="4800" dirty="0"/>
          </a:p>
        </p:txBody>
      </p:sp>
      <p:sp>
        <p:nvSpPr>
          <p:cNvPr id="14" name="Dikdörtgen 13"/>
          <p:cNvSpPr/>
          <p:nvPr/>
        </p:nvSpPr>
        <p:spPr>
          <a:xfrm>
            <a:off x="14224000" y="11887200"/>
            <a:ext cx="20828000" cy="2819400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38587680" y="5181600"/>
            <a:ext cx="8808720" cy="7315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5120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500" b="1" dirty="0"/>
              <a:t>SONUÇ ve TARTIŞMA</a:t>
            </a:r>
          </a:p>
          <a:p>
            <a:pPr algn="l"/>
            <a:endParaRPr lang="tr-TR" sz="5200" dirty="0"/>
          </a:p>
          <a:p>
            <a:r>
              <a:rPr lang="tr-TR" sz="5200" dirty="0"/>
              <a:t>Bu oyun insanların nişan alma reflekslerini geliştirmek ve hoşça vakit geçirmesini sağlamak için tasarlanıp geliştirilmiştir.</a:t>
            </a:r>
          </a:p>
          <a:p>
            <a:pPr algn="l"/>
            <a:br>
              <a:rPr lang="tr-TR" sz="4800" dirty="0"/>
            </a:br>
            <a:br>
              <a:rPr lang="tr-TR" sz="4800" dirty="0"/>
            </a:br>
            <a:br>
              <a:rPr lang="tr-TR" sz="4800" dirty="0"/>
            </a:br>
            <a:br>
              <a:rPr lang="tr-TR" sz="4800" dirty="0"/>
            </a:br>
            <a:br>
              <a:rPr lang="tr-TR" sz="4800" dirty="0"/>
            </a:br>
            <a:endParaRPr lang="en-US" sz="4800" dirty="0"/>
          </a:p>
        </p:txBody>
      </p:sp>
      <p:sp>
        <p:nvSpPr>
          <p:cNvPr id="16" name="Dikdörtgen 15"/>
          <p:cNvSpPr/>
          <p:nvPr/>
        </p:nvSpPr>
        <p:spPr>
          <a:xfrm>
            <a:off x="38557200" y="5029200"/>
            <a:ext cx="8890000" cy="568960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nvan 1"/>
          <p:cNvSpPr txBox="1">
            <a:spLocks/>
          </p:cNvSpPr>
          <p:nvPr/>
        </p:nvSpPr>
        <p:spPr>
          <a:xfrm>
            <a:off x="38821360" y="14724185"/>
            <a:ext cx="8808720" cy="92456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5120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7100" b="1" dirty="0"/>
              <a:t>ÖNERİLER</a:t>
            </a:r>
          </a:p>
          <a:p>
            <a:pPr algn="l"/>
            <a:br>
              <a:rPr lang="tr-TR" sz="4800" dirty="0"/>
            </a:br>
            <a:endParaRPr lang="tr-TR" sz="4800" dirty="0"/>
          </a:p>
          <a:p>
            <a:r>
              <a:rPr lang="tr-TR" sz="5600" dirty="0"/>
              <a:t>Oyunun akıcılığının artması</a:t>
            </a:r>
          </a:p>
          <a:p>
            <a:endParaRPr lang="tr-TR" sz="5600" dirty="0"/>
          </a:p>
          <a:p>
            <a:r>
              <a:rPr lang="tr-TR" sz="5600" dirty="0"/>
              <a:t>Farklı silah çeşitlerinin olması</a:t>
            </a:r>
          </a:p>
          <a:p>
            <a:endParaRPr lang="tr-TR" sz="5600" dirty="0"/>
          </a:p>
          <a:p>
            <a:r>
              <a:rPr lang="tr-TR" sz="5600" dirty="0"/>
              <a:t>Farklı oyun </a:t>
            </a:r>
            <a:r>
              <a:rPr lang="tr-TR" sz="5600" dirty="0" err="1"/>
              <a:t>modlarının</a:t>
            </a:r>
            <a:r>
              <a:rPr lang="tr-TR" sz="5600" dirty="0"/>
              <a:t> olması</a:t>
            </a:r>
          </a:p>
          <a:p>
            <a:endParaRPr lang="tr-TR" sz="5600" dirty="0"/>
          </a:p>
          <a:p>
            <a:r>
              <a:rPr lang="tr-TR" sz="5600" dirty="0"/>
              <a:t>IOS ve bilgisayar tabanlarında da çalışması</a:t>
            </a:r>
          </a:p>
          <a:p>
            <a:endParaRPr lang="tr-TR" sz="5600" dirty="0"/>
          </a:p>
          <a:p>
            <a:r>
              <a:rPr lang="tr-TR" sz="5600" dirty="0"/>
              <a:t>Geniş «Ayarlar» özelliklerinin getirilmesi </a:t>
            </a:r>
            <a:br>
              <a:rPr lang="tr-TR" sz="5600" dirty="0"/>
            </a:br>
            <a:br>
              <a:rPr lang="tr-TR" sz="4800" dirty="0"/>
            </a:br>
            <a:br>
              <a:rPr lang="tr-TR" sz="4800" dirty="0"/>
            </a:br>
            <a:endParaRPr lang="en-US" sz="4800" dirty="0"/>
          </a:p>
        </p:txBody>
      </p:sp>
      <p:sp>
        <p:nvSpPr>
          <p:cNvPr id="18" name="Dikdörtgen 17"/>
          <p:cNvSpPr/>
          <p:nvPr/>
        </p:nvSpPr>
        <p:spPr>
          <a:xfrm>
            <a:off x="38740080" y="15036800"/>
            <a:ext cx="8890000" cy="762000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nvan 1"/>
          <p:cNvSpPr txBox="1">
            <a:spLocks/>
          </p:cNvSpPr>
          <p:nvPr/>
        </p:nvSpPr>
        <p:spPr>
          <a:xfrm>
            <a:off x="38852475" y="26613804"/>
            <a:ext cx="8808720" cy="21358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5120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000" b="1" dirty="0"/>
              <a:t>KAYNAKLAR</a:t>
            </a:r>
          </a:p>
          <a:p>
            <a:pPr algn="l"/>
            <a:br>
              <a:rPr lang="tr-TR" sz="4800" dirty="0"/>
            </a:br>
            <a:r>
              <a:rPr lang="fr-FR" sz="4400" dirty="0"/>
              <a:t>https://assetstore.unity.com/packages/tools/input-management/joystick-pack-107631</a:t>
            </a:r>
          </a:p>
          <a:p>
            <a:pPr algn="l"/>
            <a:r>
              <a:rPr lang="fr-FR" sz="4400" dirty="0"/>
              <a:t>https://assetstore.unity.com/packages/3d/environments/landscapes/low-poly-simple-nature-pack-162153</a:t>
            </a:r>
          </a:p>
          <a:p>
            <a:pPr algn="l"/>
            <a:r>
              <a:rPr lang="fr-FR" sz="4400" dirty="0"/>
              <a:t>https://assetstore.unity.com/packages/3d/props/guns/cartoon-machine-pistol-9648</a:t>
            </a:r>
          </a:p>
          <a:p>
            <a:pPr algn="l"/>
            <a:r>
              <a:rPr lang="fr-FR" sz="4400" dirty="0"/>
              <a:t>https://assetstore.unity.com/packages/3d/characters/meshtint-free-boximon-fiery-mega-toon-series-153958</a:t>
            </a:r>
          </a:p>
          <a:p>
            <a:pPr algn="l"/>
            <a:r>
              <a:rPr lang="fr-FR" sz="4400" dirty="0"/>
              <a:t>https://assetstore.unity.com/packages/2d/gui/icons/simple-button-set-01-153979</a:t>
            </a:r>
          </a:p>
          <a:p>
            <a:pPr algn="l"/>
            <a:r>
              <a:rPr lang="fr-FR" sz="4400" dirty="0"/>
              <a:t>https://assetstore.unity.com/packages/vfx/shaders/free-skybox-extended-shader-107400</a:t>
            </a:r>
          </a:p>
          <a:p>
            <a:pPr algn="l"/>
            <a:r>
              <a:rPr lang="fr-FR" sz="4400" dirty="0" err="1"/>
              <a:t>Çeşitli</a:t>
            </a:r>
            <a:r>
              <a:rPr lang="fr-FR" sz="4400" dirty="0"/>
              <a:t> ses </a:t>
            </a:r>
            <a:r>
              <a:rPr lang="fr-FR" sz="4400" dirty="0" err="1"/>
              <a:t>dosyaları</a:t>
            </a:r>
            <a:r>
              <a:rPr lang="fr-FR" sz="4400" dirty="0"/>
              <a:t>:</a:t>
            </a:r>
          </a:p>
          <a:p>
            <a:pPr algn="l"/>
            <a:r>
              <a:rPr lang="fr-FR" sz="4400" dirty="0"/>
              <a:t>https://www.youtube.com/channel/UChSlxNJ7lptjJQbmsFU_HeA/videos</a:t>
            </a:r>
            <a:endParaRPr lang="tr-TR" sz="4400" dirty="0"/>
          </a:p>
          <a:p>
            <a:pPr algn="l"/>
            <a:endParaRPr lang="tr-TR" sz="4800" dirty="0"/>
          </a:p>
          <a:p>
            <a:pPr algn="l"/>
            <a:endParaRPr lang="tr-TR" sz="4800" dirty="0"/>
          </a:p>
          <a:p>
            <a:pPr algn="l"/>
            <a:endParaRPr lang="tr-TR" sz="4800" dirty="0"/>
          </a:p>
          <a:p>
            <a:pPr algn="l"/>
            <a:endParaRPr lang="tr-TR" sz="4800" dirty="0"/>
          </a:p>
          <a:p>
            <a:pPr algn="l"/>
            <a:endParaRPr lang="tr-TR" sz="4800" dirty="0"/>
          </a:p>
          <a:p>
            <a:pPr algn="l"/>
            <a:endParaRPr lang="tr-TR" sz="4800" dirty="0"/>
          </a:p>
          <a:p>
            <a:pPr algn="l"/>
            <a:endParaRPr lang="tr-TR" sz="4800" dirty="0"/>
          </a:p>
          <a:p>
            <a:pPr algn="l"/>
            <a:endParaRPr lang="tr-TR" sz="4800" dirty="0"/>
          </a:p>
          <a:p>
            <a:pPr algn="l"/>
            <a:br>
              <a:rPr lang="tr-TR" sz="4800" dirty="0"/>
            </a:br>
            <a:br>
              <a:rPr lang="tr-TR" sz="4800" dirty="0"/>
            </a:br>
            <a:br>
              <a:rPr lang="tr-TR" sz="4800" dirty="0"/>
            </a:br>
            <a:br>
              <a:rPr lang="tr-TR" sz="4800" dirty="0"/>
            </a:br>
            <a:endParaRPr lang="en-US" sz="4800" dirty="0"/>
          </a:p>
        </p:txBody>
      </p:sp>
      <p:sp>
        <p:nvSpPr>
          <p:cNvPr id="20" name="Dikdörtgen 19"/>
          <p:cNvSpPr/>
          <p:nvPr/>
        </p:nvSpPr>
        <p:spPr>
          <a:xfrm>
            <a:off x="38740080" y="24434800"/>
            <a:ext cx="8890000" cy="1549400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s://maltepe.edu.tr/Content/Media/Seo/06062018074424959-Sag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80" y="445602"/>
            <a:ext cx="13025120" cy="32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Metin kutusu 21"/>
          <p:cNvSpPr txBox="1"/>
          <p:nvPr/>
        </p:nvSpPr>
        <p:spPr>
          <a:xfrm>
            <a:off x="37595350" y="968783"/>
            <a:ext cx="111591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8000" b="1" dirty="0">
                <a:solidFill>
                  <a:srgbClr val="7030A0"/>
                </a:solidFill>
              </a:rPr>
              <a:t>Yazılım Mühendisliği</a:t>
            </a:r>
          </a:p>
          <a:p>
            <a:pPr algn="ctr"/>
            <a:r>
              <a:rPr lang="tr-TR" sz="8000" b="1" dirty="0">
                <a:solidFill>
                  <a:srgbClr val="7030A0"/>
                </a:solidFill>
              </a:rPr>
              <a:t>2020-2021 Bitirme Projesi</a:t>
            </a:r>
            <a:endParaRPr lang="en-US" sz="8000" b="1" dirty="0">
              <a:solidFill>
                <a:srgbClr val="7030A0"/>
              </a:solidFill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1E62A2A-1FDE-4FF0-80EC-8F895688B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5065" y="13503274"/>
            <a:ext cx="8791575" cy="4981575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94D38B62-1788-4FFC-A67B-ED22327AD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200" y="13569949"/>
            <a:ext cx="8829675" cy="4914900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D481069D-DD2E-42AE-B48D-B2499C50C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6490" y="20451762"/>
            <a:ext cx="8820150" cy="4933950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C56F643B-E91D-485A-99AC-43E8109CF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3200" y="20463291"/>
            <a:ext cx="8848725" cy="4933950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3DAE7CF7-1BED-4ED9-9912-4A20EE5342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06015" y="27157362"/>
            <a:ext cx="8810625" cy="4962525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CE5C08EA-D048-483F-AF3D-B91DB7DFE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03200" y="27320641"/>
            <a:ext cx="8829675" cy="4943475"/>
          </a:xfrm>
          <a:prstGeom prst="rect">
            <a:avLst/>
          </a:prstGeom>
        </p:spPr>
      </p:pic>
      <p:pic>
        <p:nvPicPr>
          <p:cNvPr id="1025" name="Resim 1024">
            <a:extLst>
              <a:ext uri="{FF2B5EF4-FFF2-40B4-BE49-F238E27FC236}">
                <a16:creationId xmlns:a16="http://schemas.microsoft.com/office/drawing/2014/main" id="{32940E62-B0D1-435A-8845-20EF339EB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83503" y="33862962"/>
            <a:ext cx="8810625" cy="4943475"/>
          </a:xfrm>
          <a:prstGeom prst="rect">
            <a:avLst/>
          </a:prstGeom>
        </p:spPr>
      </p:pic>
      <p:pic>
        <p:nvPicPr>
          <p:cNvPr id="1027" name="Resim 1026">
            <a:extLst>
              <a:ext uri="{FF2B5EF4-FFF2-40B4-BE49-F238E27FC236}">
                <a16:creationId xmlns:a16="http://schemas.microsoft.com/office/drawing/2014/main" id="{FAC08CD2-0534-4E44-9EB5-AC1AAB2658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38400" y="33862962"/>
            <a:ext cx="8829675" cy="4953000"/>
          </a:xfrm>
          <a:prstGeom prst="rect">
            <a:avLst/>
          </a:prstGeom>
        </p:spPr>
      </p:pic>
      <p:pic>
        <p:nvPicPr>
          <p:cNvPr id="1032" name="Resim 1031">
            <a:extLst>
              <a:ext uri="{FF2B5EF4-FFF2-40B4-BE49-F238E27FC236}">
                <a16:creationId xmlns:a16="http://schemas.microsoft.com/office/drawing/2014/main" id="{BE901370-CEA3-4CE8-99FC-CDEB209D3F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0320" y="28840576"/>
            <a:ext cx="7417477" cy="3861417"/>
          </a:xfrm>
          <a:prstGeom prst="rect">
            <a:avLst/>
          </a:prstGeom>
        </p:spPr>
      </p:pic>
      <p:pic>
        <p:nvPicPr>
          <p:cNvPr id="1034" name="Resim 1033">
            <a:extLst>
              <a:ext uri="{FF2B5EF4-FFF2-40B4-BE49-F238E27FC236}">
                <a16:creationId xmlns:a16="http://schemas.microsoft.com/office/drawing/2014/main" id="{2159726E-DA92-4968-8CFD-A67AD21B43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0319" y="34825196"/>
            <a:ext cx="7417477" cy="398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49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305</Words>
  <Application>Microsoft Office PowerPoint</Application>
  <PresentationFormat>Özel</PresentationFormat>
  <Paragraphs>71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ÖZET  Mobil oyunumuzda hedefimiz, ekranda yer alan butonlar yardımı ile silahımızı kullanarak etrafımızda bulunan hedefleri yok etmek olacaktır.    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Oruç Raif Önvural</dc:creator>
  <cp:lastModifiedBy>Hasancan Yetgin</cp:lastModifiedBy>
  <cp:revision>21</cp:revision>
  <dcterms:created xsi:type="dcterms:W3CDTF">2021-04-16T10:58:52Z</dcterms:created>
  <dcterms:modified xsi:type="dcterms:W3CDTF">2021-06-04T10:25:49Z</dcterms:modified>
</cp:coreProperties>
</file>