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51206400" cx="51206400"/>
  <p:notesSz cx="7099300" cy="102346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128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i30V5Uc5j2A6z/kiWV2gkb8Cxa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128" orient="horz"/>
        <p:guide pos="1612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Slaydı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840480" y="8380311"/>
            <a:ext cx="43525440" cy="178274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0"/>
              <a:buFont typeface="Calibri"/>
              <a:buNone/>
              <a:defRPr sz="3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6400800" y="26895216"/>
            <a:ext cx="38404801" cy="123630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3440"/>
              <a:buNone/>
              <a:defRPr sz="13439"/>
            </a:lvl1pPr>
            <a:lvl2pPr lvl="1" algn="ctr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200"/>
              <a:buNone/>
              <a:defRPr sz="11200"/>
            </a:lvl2pPr>
            <a:lvl3pPr lvl="2" algn="ctr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0080"/>
              <a:buNone/>
              <a:defRPr sz="10080"/>
            </a:lvl3pPr>
            <a:lvl4pPr lvl="3" algn="ctr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sz="8960"/>
            </a:lvl4pPr>
            <a:lvl5pPr lvl="4" algn="ctr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sz="8960"/>
            </a:lvl5pPr>
            <a:lvl6pPr lvl="5" algn="ctr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sz="8960"/>
            </a:lvl6pPr>
            <a:lvl7pPr lvl="6" algn="ctr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sz="8960"/>
            </a:lvl7pPr>
            <a:lvl8pPr lvl="7" algn="ctr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sz="8960"/>
            </a:lvl8pPr>
            <a:lvl9pPr lvl="8" algn="ctr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sz="896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3520440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6962120" y="47460759"/>
            <a:ext cx="17282159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36164519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ve Dikey Metin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3520440" y="2726278"/>
            <a:ext cx="44165520" cy="9897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9358204" y="7793570"/>
            <a:ext cx="32489991" cy="44165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3520440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6962120" y="47460759"/>
            <a:ext cx="17282159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36164519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key Başlık ve Metin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20467744" y="18903106"/>
            <a:ext cx="43395058" cy="110413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935056" y="8181766"/>
            <a:ext cx="43395058" cy="3248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3520440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6962120" y="47460759"/>
            <a:ext cx="17282159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36164519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ve İçerik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520440" y="2726278"/>
            <a:ext cx="44165520" cy="9897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520440" y="13631334"/>
            <a:ext cx="44165520" cy="32489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3520440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6962120" y="47460759"/>
            <a:ext cx="17282159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36164519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ölüm Üstbilgisi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493773" y="12766055"/>
            <a:ext cx="44165520" cy="213004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0"/>
              <a:buFont typeface="Calibri"/>
              <a:buNone/>
              <a:defRPr sz="3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493773" y="34268003"/>
            <a:ext cx="44165520" cy="112013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3440"/>
              <a:buNone/>
              <a:defRPr sz="13439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rgbClr val="888888"/>
              </a:buClr>
              <a:buSzPts val="11200"/>
              <a:buNone/>
              <a:defRPr sz="112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rgbClr val="888888"/>
              </a:buClr>
              <a:buSzPts val="10080"/>
              <a:buNone/>
              <a:defRPr sz="1008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rgbClr val="888888"/>
              </a:buClr>
              <a:buSzPts val="8960"/>
              <a:buNone/>
              <a:defRPr sz="89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rgbClr val="888888"/>
              </a:buClr>
              <a:buSzPts val="8960"/>
              <a:buNone/>
              <a:defRPr sz="89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rgbClr val="888888"/>
              </a:buClr>
              <a:buSzPts val="8960"/>
              <a:buNone/>
              <a:defRPr sz="89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rgbClr val="888888"/>
              </a:buClr>
              <a:buSzPts val="8960"/>
              <a:buNone/>
              <a:defRPr sz="89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rgbClr val="888888"/>
              </a:buClr>
              <a:buSzPts val="8960"/>
              <a:buNone/>
              <a:defRPr sz="89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rgbClr val="888888"/>
              </a:buClr>
              <a:buSzPts val="8960"/>
              <a:buNone/>
              <a:defRPr sz="89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3520440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6962120" y="47460759"/>
            <a:ext cx="17282159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36164519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İki İçerik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520440" y="2726278"/>
            <a:ext cx="44165520" cy="9897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520440" y="13631334"/>
            <a:ext cx="21762720" cy="32489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25923241" y="13631334"/>
            <a:ext cx="21762720" cy="32489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3520440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6962120" y="47460759"/>
            <a:ext cx="17282159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36164519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rşılaştırma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3527110" y="2726278"/>
            <a:ext cx="44165520" cy="9897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527115" y="12552684"/>
            <a:ext cx="21662704" cy="61518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3440"/>
              <a:buNone/>
              <a:defRPr b="1" sz="13439"/>
            </a:lvl1pPr>
            <a:lvl2pPr indent="-228600" lvl="1" marL="914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200"/>
              <a:buNone/>
              <a:defRPr b="1" sz="11200"/>
            </a:lvl2pPr>
            <a:lvl3pPr indent="-228600" lvl="2" marL="1371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0080"/>
              <a:buNone/>
              <a:defRPr b="1" sz="10080"/>
            </a:lvl3pPr>
            <a:lvl4pPr indent="-228600" lvl="3" marL="1828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b="1" sz="8960"/>
            </a:lvl4pPr>
            <a:lvl5pPr indent="-228600" lvl="4" marL="22860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b="1" sz="8960"/>
            </a:lvl5pPr>
            <a:lvl6pPr indent="-228600" lvl="5" marL="27432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b="1" sz="8960"/>
            </a:lvl6pPr>
            <a:lvl7pPr indent="-228600" lvl="6" marL="3200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b="1" sz="8960"/>
            </a:lvl7pPr>
            <a:lvl8pPr indent="-228600" lvl="7" marL="3657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b="1" sz="8960"/>
            </a:lvl8pPr>
            <a:lvl9pPr indent="-228600" lvl="8" marL="4114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b="1" sz="896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3527115" y="18704559"/>
            <a:ext cx="21662704" cy="27511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25923244" y="12552684"/>
            <a:ext cx="21769391" cy="61518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3440"/>
              <a:buNone/>
              <a:defRPr b="1" sz="13439"/>
            </a:lvl1pPr>
            <a:lvl2pPr indent="-228600" lvl="1" marL="914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200"/>
              <a:buNone/>
              <a:defRPr b="1" sz="11200"/>
            </a:lvl2pPr>
            <a:lvl3pPr indent="-228600" lvl="2" marL="1371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0080"/>
              <a:buNone/>
              <a:defRPr b="1" sz="10080"/>
            </a:lvl3pPr>
            <a:lvl4pPr indent="-228600" lvl="3" marL="1828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b="1" sz="8960"/>
            </a:lvl4pPr>
            <a:lvl5pPr indent="-228600" lvl="4" marL="22860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b="1" sz="8960"/>
            </a:lvl5pPr>
            <a:lvl6pPr indent="-228600" lvl="5" marL="27432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b="1" sz="8960"/>
            </a:lvl6pPr>
            <a:lvl7pPr indent="-228600" lvl="6" marL="3200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b="1" sz="8960"/>
            </a:lvl7pPr>
            <a:lvl8pPr indent="-228600" lvl="7" marL="3657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b="1" sz="8960"/>
            </a:lvl8pPr>
            <a:lvl9pPr indent="-228600" lvl="8" marL="4114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b="1" sz="896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25923244" y="18704559"/>
            <a:ext cx="21769391" cy="27511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3520440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6962120" y="47460759"/>
            <a:ext cx="17282159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36164519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Yalnızca Başlık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3520440" y="2726278"/>
            <a:ext cx="44165520" cy="9897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3520440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6962120" y="47460759"/>
            <a:ext cx="17282159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36164519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oş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3520440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6962120" y="47460759"/>
            <a:ext cx="17282159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36164519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lı İçerik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3527110" y="3413760"/>
            <a:ext cx="16515397" cy="11948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20"/>
              <a:buFont typeface="Calibri"/>
              <a:buNone/>
              <a:defRPr sz="179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1769391" y="7372785"/>
            <a:ext cx="25923240" cy="36389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1366520" lvl="0" marL="457200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7920"/>
              <a:buChar char="•"/>
              <a:defRPr sz="17920"/>
            </a:lvl1pPr>
            <a:lvl2pPr indent="-1224280" lvl="1" marL="914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5680"/>
              <a:buChar char="•"/>
              <a:defRPr sz="15680"/>
            </a:lvl2pPr>
            <a:lvl3pPr indent="-1082040" lvl="2" marL="1371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3440"/>
              <a:buChar char="•"/>
              <a:defRPr sz="13439"/>
            </a:lvl3pPr>
            <a:lvl4pPr indent="-939800" lvl="3" marL="1828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11200"/>
            </a:lvl4pPr>
            <a:lvl5pPr indent="-939800" lvl="4" marL="22860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11200"/>
            </a:lvl5pPr>
            <a:lvl6pPr indent="-939800" lvl="5" marL="27432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11200"/>
            </a:lvl6pPr>
            <a:lvl7pPr indent="-939800" lvl="6" marL="3200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11200"/>
            </a:lvl7pPr>
            <a:lvl8pPr indent="-939800" lvl="7" marL="3657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11200"/>
            </a:lvl8pPr>
            <a:lvl9pPr indent="-939800" lvl="8" marL="4114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112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3527110" y="15361920"/>
            <a:ext cx="16515397" cy="28459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sz="8960"/>
            </a:lvl1pPr>
            <a:lvl2pPr indent="-228600" lvl="1" marL="914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7840"/>
              <a:buNone/>
              <a:defRPr sz="7840"/>
            </a:lvl2pPr>
            <a:lvl3pPr indent="-228600" lvl="2" marL="1371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6720"/>
              <a:buNone/>
              <a:defRPr sz="6719"/>
            </a:lvl3pPr>
            <a:lvl4pPr indent="-228600" lvl="3" marL="1828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4pPr>
            <a:lvl5pPr indent="-228600" lvl="4" marL="22860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5pPr>
            <a:lvl6pPr indent="-228600" lvl="5" marL="27432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6pPr>
            <a:lvl7pPr indent="-228600" lvl="6" marL="3200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7pPr>
            <a:lvl8pPr indent="-228600" lvl="7" marL="3657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8pPr>
            <a:lvl9pPr indent="-228600" lvl="8" marL="4114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3520440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6962120" y="47460759"/>
            <a:ext cx="17282159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36164519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lı Resi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3527110" y="3413760"/>
            <a:ext cx="16515397" cy="11948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20"/>
              <a:buFont typeface="Calibri"/>
              <a:buNone/>
              <a:defRPr sz="179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1769391" y="7372785"/>
            <a:ext cx="25923240" cy="36389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7920"/>
              <a:buFont typeface="Arial"/>
              <a:buNone/>
              <a:defRPr b="0" i="0" sz="17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5680"/>
              <a:buFont typeface="Arial"/>
              <a:buNone/>
              <a:defRPr b="0" i="0" sz="156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3440"/>
              <a:buFont typeface="Arial"/>
              <a:buNone/>
              <a:defRPr b="0" i="0" sz="134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None/>
              <a:defRPr b="0" i="0" sz="1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None/>
              <a:defRPr b="0" i="0" sz="1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None/>
              <a:defRPr b="0" i="0" sz="1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None/>
              <a:defRPr b="0" i="0" sz="1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None/>
              <a:defRPr b="0" i="0" sz="1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None/>
              <a:defRPr b="0" i="0" sz="1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3527110" y="15361920"/>
            <a:ext cx="16515397" cy="28459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8960"/>
              <a:buNone/>
              <a:defRPr sz="8960"/>
            </a:lvl1pPr>
            <a:lvl2pPr indent="-228600" lvl="1" marL="914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7840"/>
              <a:buNone/>
              <a:defRPr sz="7840"/>
            </a:lvl2pPr>
            <a:lvl3pPr indent="-228600" lvl="2" marL="1371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6720"/>
              <a:buNone/>
              <a:defRPr sz="6719"/>
            </a:lvl3pPr>
            <a:lvl4pPr indent="-228600" lvl="3" marL="1828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4pPr>
            <a:lvl5pPr indent="-228600" lvl="4" marL="22860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5pPr>
            <a:lvl6pPr indent="-228600" lvl="5" marL="27432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6pPr>
            <a:lvl7pPr indent="-228600" lvl="6" marL="32004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7pPr>
            <a:lvl8pPr indent="-228600" lvl="7" marL="36576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8pPr>
            <a:lvl9pPr indent="-228600" lvl="8" marL="411480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3520440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6962120" y="47460759"/>
            <a:ext cx="17282159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36164519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520440" y="2726278"/>
            <a:ext cx="44165520" cy="9897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640"/>
              <a:buFont typeface="Calibri"/>
              <a:buNone/>
              <a:defRPr b="0" i="0" sz="24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520440" y="13631334"/>
            <a:ext cx="44165520" cy="32489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1224280" lvl="0" marL="457200" marR="0" rtl="0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5680"/>
              <a:buFont typeface="Arial"/>
              <a:buChar char="•"/>
              <a:defRPr b="0" i="0" sz="156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82040" lvl="1" marL="914400" marR="0" rtl="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3440"/>
              <a:buFont typeface="Arial"/>
              <a:buChar char="•"/>
              <a:defRPr b="0" i="0" sz="134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39800" lvl="2" marL="1371600" marR="0" rtl="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b="0" i="0" sz="1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68680" lvl="3" marL="1828800" marR="0" rtl="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0080"/>
              <a:buFont typeface="Arial"/>
              <a:buChar char="•"/>
              <a:defRPr b="0" i="0" sz="10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68680" lvl="4" marL="2286000" marR="0" rtl="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0080"/>
              <a:buFont typeface="Arial"/>
              <a:buChar char="•"/>
              <a:defRPr b="0" i="0" sz="10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68679" lvl="5" marL="2743200" marR="0" rtl="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0080"/>
              <a:buFont typeface="Arial"/>
              <a:buChar char="•"/>
              <a:defRPr b="0" i="0" sz="10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68679" lvl="6" marL="3200400" marR="0" rtl="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0080"/>
              <a:buFont typeface="Arial"/>
              <a:buChar char="•"/>
              <a:defRPr b="0" i="0" sz="10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68679" lvl="7" marL="3657600" marR="0" rtl="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0080"/>
              <a:buFont typeface="Arial"/>
              <a:buChar char="•"/>
              <a:defRPr b="0" i="0" sz="10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68679" lvl="8" marL="4114800" marR="0" rtl="0" algn="l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0080"/>
              <a:buFont typeface="Arial"/>
              <a:buChar char="•"/>
              <a:defRPr b="0" i="0" sz="10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3520440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1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6962120" y="47460759"/>
            <a:ext cx="17282159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1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36164519" y="47460759"/>
            <a:ext cx="11521440" cy="272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671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671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671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671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671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671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671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671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671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unity.com/" TargetMode="External"/><Relationship Id="rId4" Type="http://schemas.openxmlformats.org/officeDocument/2006/relationships/hyperlink" Target="https://assetstore.unity.com/" TargetMode="External"/><Relationship Id="rId10" Type="http://schemas.openxmlformats.org/officeDocument/2006/relationships/image" Target="../media/image2.png"/><Relationship Id="rId9" Type="http://schemas.openxmlformats.org/officeDocument/2006/relationships/image" Target="../media/image3.png"/><Relationship Id="rId5" Type="http://schemas.openxmlformats.org/officeDocument/2006/relationships/hyperlink" Target="https://learn.unity.com/" TargetMode="External"/><Relationship Id="rId6" Type="http://schemas.openxmlformats.org/officeDocument/2006/relationships/hyperlink" Target="https://visualstudio.microsoft.com/tr/" TargetMode="External"/><Relationship Id="rId7" Type="http://schemas.openxmlformats.org/officeDocument/2006/relationships/hyperlink" Target="https://docs.microsoft.com/en-us/dotnet/csharp/fundamentals/coding-style/coding-conventions" TargetMode="External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960880" y="5334000"/>
            <a:ext cx="880872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tr-TR" sz="6000"/>
              <a:t>ÖZET</a:t>
            </a:r>
            <a:br>
              <a:rPr lang="tr-TR" sz="4800"/>
            </a:br>
            <a:r>
              <a:rPr lang="tr-TR" sz="4800"/>
              <a:t>Projemizde iki boyutlu sıralı oynanan savaş temalı bir oyun geliştirmek amaçlanmıştır. </a:t>
            </a:r>
            <a:endParaRPr sz="48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br>
              <a:rPr lang="tr-TR" sz="4800"/>
            </a:br>
            <a:endParaRPr sz="48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 sz="4800"/>
          </a:p>
        </p:txBody>
      </p:sp>
      <p:sp>
        <p:nvSpPr>
          <p:cNvPr id="85" name="Google Shape;85;p1"/>
          <p:cNvSpPr txBox="1"/>
          <p:nvPr/>
        </p:nvSpPr>
        <p:spPr>
          <a:xfrm>
            <a:off x="21051600" y="833125"/>
            <a:ext cx="7819200" cy="32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CHAAARGE !!!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Alperen Bayrak</a:t>
            </a:r>
            <a:r>
              <a:rPr b="0" i="0" lang="tr-T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991360" y="12039600"/>
            <a:ext cx="880872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85000" lnSpcReduction="2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i="0" lang="tr-TR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GİRİŞ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tr-T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tr-TR" sz="557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Projemizde, farklı platformda kullanılabilen iki boyutlu ve iki kişilik sıralı savaş temalı bir oyun tasarlanmış ve geliştirilmiştir.</a:t>
            </a: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938950" y="22707650"/>
            <a:ext cx="9093000" cy="17424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2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i="0" lang="tr-TR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YÖNTEM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tr-T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Unity motoru içerisinde visual studio ile C# kullanılarak yazılmıştır.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tr-T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Oyunda karakterlerin harita üzerinde hareket edebilecekleri yerleri belirlemede A* algorithm kullanılıyor.</a:t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tr-T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Oyunda karakterlere verilen hasar hesaplama rasgele sayı üretici kullanılıyor.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4254475" y="5334000"/>
            <a:ext cx="20797500" cy="577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tanımı</a:t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tr-T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Projede iki kişinin farklı takımlarla birbirine karşı mücadele ettiği iki boyutlu  farklı platformlara uygun savaş temalı bir oyun geliştirmek.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4254475" y="12039600"/>
            <a:ext cx="20797500" cy="693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1. Kullanıcını oyuna başlaması için ve oyunla ilgili bilgi ve değişiklikler yapması için kullanabileceği ana ekran menüsü hazırlanmıştır.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8587675" y="5181600"/>
            <a:ext cx="9988800" cy="675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70000" lnSpcReduction="2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i="0" lang="tr-TR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SONUÇ ve TARTIŞMA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tr-T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tr-TR" sz="76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Projemizin son hali iki oyuncunun farklı takımlarla birbirine karşı oynadıkları bir oyun geliştirilmiştir. İleri seviyelerde bu oyunun farklı bölgelerinde yapılacak değişiklik ve artırımlarla farklı platformlarda satışa çıkarılabilir.</a:t>
            </a: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38770549" y="15189200"/>
            <a:ext cx="9654600" cy="628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 b="1"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743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tr-TR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b="1" i="0" lang="tr-TR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ÖNERİLER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tr-T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Projede, ortamı zenginleştirmek için arka fonda ve animasyonlarda güzel ses effektleri kullanılabilinirdi. Kullanıcıların oyundan aldıkları keyfi artırmak için farklı modlar ve karakter tasarımları kullanılabilirdi. 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8587675" y="24434800"/>
            <a:ext cx="11392500" cy="1526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2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i="0" lang="tr-TR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KAYNAKLAR</a:t>
            </a:r>
            <a:endParaRPr b="1" i="0" sz="6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 b="1"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/>
          </a:p>
          <a:p>
            <a:pPr indent="457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tr-TR" sz="4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https://unity.com/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tr-TR" sz="4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https://assetstore.unity.com/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tr-TR" sz="4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https://learn.unity.com/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tr-TR" sz="4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https://visualstudio.microsoft.com/tr/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tr-TR" sz="4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https://docs.microsoft.com/en-us/dotnet/  csharp/fundamentals/coding-style/coding-conventions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tr-T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maltepe.edu.tr/Content/Media/Seo/06062018074424959-SagLogo.png" id="93" name="Google Shape;93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113280" y="445602"/>
            <a:ext cx="13025120" cy="323498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37595350" y="968783"/>
            <a:ext cx="11159145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8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Yazılım Mühendisliği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8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2020-2021 Bitirme Projesi</a:t>
            </a:r>
            <a:endParaRPr b="1" i="0" sz="8000" u="none" cap="none" strike="noStrik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9873450" y="14720750"/>
            <a:ext cx="9823725" cy="6755250"/>
          </a:xfrm>
          <a:prstGeom prst="rect">
            <a:avLst/>
          </a:prstGeom>
          <a:noFill/>
          <a:ln cap="flat" cmpd="sng" w="12700">
            <a:solidFill>
              <a:srgbClr val="42719B"/>
            </a:solidFill>
            <a:prstDash val="dashDot"/>
            <a:miter lim="8000"/>
            <a:headEnd len="sm" w="sm" type="none"/>
            <a:tailEnd len="sm" w="sm" type="none"/>
          </a:ln>
        </p:spPr>
      </p:pic>
      <p:pic>
        <p:nvPicPr>
          <p:cNvPr id="96" name="Google Shape;96;p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0049338" y="26410477"/>
            <a:ext cx="9823725" cy="6934394"/>
          </a:xfrm>
          <a:prstGeom prst="rect">
            <a:avLst/>
          </a:prstGeom>
          <a:noFill/>
          <a:ln cap="flat" cmpd="sng" w="12700">
            <a:solidFill>
              <a:srgbClr val="42719B"/>
            </a:solidFill>
            <a:prstDash val="dashDot"/>
            <a:miter lim="8000"/>
            <a:headEnd len="sm" w="sm" type="none"/>
            <a:tailEnd len="sm" w="sm" type="none"/>
          </a:ln>
        </p:spPr>
      </p:pic>
      <p:sp>
        <p:nvSpPr>
          <p:cNvPr id="97" name="Google Shape;97;p1"/>
          <p:cNvSpPr txBox="1"/>
          <p:nvPr/>
        </p:nvSpPr>
        <p:spPr>
          <a:xfrm>
            <a:off x="14801350" y="22504400"/>
            <a:ext cx="20250600" cy="7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>
                <a:latin typeface="Calibri"/>
                <a:ea typeface="Calibri"/>
                <a:cs typeface="Calibri"/>
                <a:sym typeface="Calibri"/>
              </a:rPr>
              <a:t>2.Kullanıcı ve arkadaşının istediği platformda oynayabileceği 2 kişi ile oynanan takımların hareket etme, rakibe vurma ve sırasını salma özellikleriyle oynanan bir oyundur.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eması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2021-04-16T10:58:52Z</dcterms:created>
  <dc:creator>Oruç Raif Önvural</dc:creator>
</cp:coreProperties>
</file>